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36" r:id="rId1"/>
  </p:sldMasterIdLst>
  <p:notesMasterIdLst>
    <p:notesMasterId r:id="rId25"/>
  </p:notesMasterIdLst>
  <p:handoutMasterIdLst>
    <p:handoutMasterId r:id="rId26"/>
  </p:handoutMasterIdLst>
  <p:sldIdLst>
    <p:sldId id="270" r:id="rId2"/>
    <p:sldId id="294" r:id="rId3"/>
    <p:sldId id="351" r:id="rId4"/>
    <p:sldId id="348" r:id="rId5"/>
    <p:sldId id="350" r:id="rId6"/>
    <p:sldId id="353" r:id="rId7"/>
    <p:sldId id="355" r:id="rId8"/>
    <p:sldId id="356" r:id="rId9"/>
    <p:sldId id="357" r:id="rId10"/>
    <p:sldId id="358" r:id="rId11"/>
    <p:sldId id="347" r:id="rId12"/>
    <p:sldId id="359" r:id="rId13"/>
    <p:sldId id="360" r:id="rId14"/>
    <p:sldId id="361" r:id="rId15"/>
    <p:sldId id="363" r:id="rId16"/>
    <p:sldId id="364" r:id="rId17"/>
    <p:sldId id="365" r:id="rId18"/>
    <p:sldId id="366" r:id="rId19"/>
    <p:sldId id="368" r:id="rId20"/>
    <p:sldId id="369" r:id="rId21"/>
    <p:sldId id="367" r:id="rId22"/>
    <p:sldId id="346" r:id="rId23"/>
    <p:sldId id="370" r:id="rId24"/>
  </p:sldIdLst>
  <p:sldSz cx="9144000" cy="6858000" type="screen4x3"/>
  <p:notesSz cx="6888163" cy="10020300"/>
  <p:defaultTextStyle>
    <a:defPPr>
      <a:defRPr lang="en-US"/>
    </a:defPPr>
    <a:lvl1pPr algn="l" defTabSz="457200" rtl="0" eaLnBrk="0" fontAlgn="base" hangingPunct="0">
      <a:spcBef>
        <a:spcPct val="0"/>
      </a:spcBef>
      <a:spcAft>
        <a:spcPct val="0"/>
      </a:spcAft>
      <a:defRPr kern="1200">
        <a:solidFill>
          <a:schemeClr val="tx1"/>
        </a:solidFill>
        <a:latin typeface="Corbel" panose="020B050302020402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orbel" panose="020B050302020402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orbel" panose="020B050302020402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orbel" panose="020B050302020402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orbel" panose="020B0503020204020204" pitchFamily="34" charset="0"/>
        <a:ea typeface="+mn-ea"/>
        <a:cs typeface="+mn-cs"/>
      </a:defRPr>
    </a:lvl5pPr>
    <a:lvl6pPr marL="2286000" algn="l" defTabSz="914400" rtl="0" eaLnBrk="1" latinLnBrk="0" hangingPunct="1">
      <a:defRPr kern="1200">
        <a:solidFill>
          <a:schemeClr val="tx1"/>
        </a:solidFill>
        <a:latin typeface="Corbel" panose="020B0503020204020204" pitchFamily="34" charset="0"/>
        <a:ea typeface="+mn-ea"/>
        <a:cs typeface="+mn-cs"/>
      </a:defRPr>
    </a:lvl6pPr>
    <a:lvl7pPr marL="2743200" algn="l" defTabSz="914400" rtl="0" eaLnBrk="1" latinLnBrk="0" hangingPunct="1">
      <a:defRPr kern="1200">
        <a:solidFill>
          <a:schemeClr val="tx1"/>
        </a:solidFill>
        <a:latin typeface="Corbel" panose="020B0503020204020204" pitchFamily="34" charset="0"/>
        <a:ea typeface="+mn-ea"/>
        <a:cs typeface="+mn-cs"/>
      </a:defRPr>
    </a:lvl7pPr>
    <a:lvl8pPr marL="3200400" algn="l" defTabSz="914400" rtl="0" eaLnBrk="1" latinLnBrk="0" hangingPunct="1">
      <a:defRPr kern="1200">
        <a:solidFill>
          <a:schemeClr val="tx1"/>
        </a:solidFill>
        <a:latin typeface="Corbel" panose="020B0503020204020204" pitchFamily="34" charset="0"/>
        <a:ea typeface="+mn-ea"/>
        <a:cs typeface="+mn-cs"/>
      </a:defRPr>
    </a:lvl8pPr>
    <a:lvl9pPr marL="3657600" algn="l" defTabSz="914400" rtl="0" eaLnBrk="1" latinLnBrk="0" hangingPunct="1">
      <a:defRPr kern="1200">
        <a:solidFill>
          <a:schemeClr val="tx1"/>
        </a:solidFill>
        <a:latin typeface="Corbel" panose="020B0503020204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CC00FF"/>
    <a:srgbClr val="FFFFFF"/>
    <a:srgbClr val="EBEDEE"/>
    <a:srgbClr val="000066"/>
    <a:srgbClr val="FF0000"/>
    <a:srgbClr val="6699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77" d="100"/>
          <a:sy n="77" d="100"/>
        </p:scale>
        <p:origin x="-102"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2754" name="Rectangle 2"/>
          <p:cNvSpPr>
            <a:spLocks noGrp="1" noChangeArrowheads="1"/>
          </p:cNvSpPr>
          <p:nvPr>
            <p:ph type="hdr" sz="quarter"/>
          </p:nvPr>
        </p:nvSpPr>
        <p:spPr bwMode="auto">
          <a:xfrm>
            <a:off x="0" y="0"/>
            <a:ext cx="2985621" cy="501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446" tIns="46223" rIns="92446" bIns="46223" numCol="1" anchor="t" anchorCtr="0" compatLnSpc="1">
            <a:prstTxWarp prst="textNoShape">
              <a:avLst/>
            </a:prstTxWarp>
          </a:bodyPr>
          <a:lstStyle>
            <a:lvl1pPr eaLnBrk="1" fontAlgn="auto" hangingPunct="1">
              <a:spcBef>
                <a:spcPts val="0"/>
              </a:spcBef>
              <a:spcAft>
                <a:spcPts val="0"/>
              </a:spcAft>
              <a:defRPr sz="1200">
                <a:latin typeface="+mn-lt"/>
              </a:defRPr>
            </a:lvl1pPr>
          </a:lstStyle>
          <a:p>
            <a:pPr>
              <a:defRPr/>
            </a:pPr>
            <a:endParaRPr lang="uk-UA" altLang="uk-UA"/>
          </a:p>
        </p:txBody>
      </p:sp>
      <p:sp>
        <p:nvSpPr>
          <p:cNvPr id="202755" name="Rectangle 3"/>
          <p:cNvSpPr>
            <a:spLocks noGrp="1" noChangeArrowheads="1"/>
          </p:cNvSpPr>
          <p:nvPr>
            <p:ph type="dt" sz="quarter" idx="1"/>
          </p:nvPr>
        </p:nvSpPr>
        <p:spPr bwMode="auto">
          <a:xfrm>
            <a:off x="3900934" y="0"/>
            <a:ext cx="2985621" cy="501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446" tIns="46223" rIns="92446" bIns="46223" numCol="1" anchor="t" anchorCtr="0" compatLnSpc="1">
            <a:prstTxWarp prst="textNoShape">
              <a:avLst/>
            </a:prstTxWarp>
          </a:bodyPr>
          <a:lstStyle>
            <a:lvl1pPr algn="r" eaLnBrk="1" fontAlgn="auto" hangingPunct="1">
              <a:spcBef>
                <a:spcPts val="0"/>
              </a:spcBef>
              <a:spcAft>
                <a:spcPts val="0"/>
              </a:spcAft>
              <a:defRPr sz="1200">
                <a:latin typeface="+mn-lt"/>
              </a:defRPr>
            </a:lvl1pPr>
          </a:lstStyle>
          <a:p>
            <a:pPr>
              <a:defRPr/>
            </a:pPr>
            <a:endParaRPr lang="uk-UA" altLang="uk-UA"/>
          </a:p>
        </p:txBody>
      </p:sp>
      <p:sp>
        <p:nvSpPr>
          <p:cNvPr id="202756" name="Rectangle 4"/>
          <p:cNvSpPr>
            <a:spLocks noGrp="1" noChangeArrowheads="1"/>
          </p:cNvSpPr>
          <p:nvPr>
            <p:ph type="ftr" sz="quarter" idx="2"/>
          </p:nvPr>
        </p:nvSpPr>
        <p:spPr bwMode="auto">
          <a:xfrm>
            <a:off x="0" y="9517122"/>
            <a:ext cx="2985621" cy="50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446" tIns="46223" rIns="92446" bIns="46223" numCol="1" anchor="b" anchorCtr="0" compatLnSpc="1">
            <a:prstTxWarp prst="textNoShape">
              <a:avLst/>
            </a:prstTxWarp>
          </a:bodyPr>
          <a:lstStyle>
            <a:lvl1pPr eaLnBrk="1" fontAlgn="auto" hangingPunct="1">
              <a:spcBef>
                <a:spcPts val="0"/>
              </a:spcBef>
              <a:spcAft>
                <a:spcPts val="0"/>
              </a:spcAft>
              <a:defRPr sz="1200">
                <a:latin typeface="+mn-lt"/>
              </a:defRPr>
            </a:lvl1pPr>
          </a:lstStyle>
          <a:p>
            <a:pPr>
              <a:defRPr/>
            </a:pPr>
            <a:endParaRPr lang="uk-UA" altLang="uk-UA"/>
          </a:p>
        </p:txBody>
      </p:sp>
      <p:sp>
        <p:nvSpPr>
          <p:cNvPr id="202757" name="Rectangle 5"/>
          <p:cNvSpPr>
            <a:spLocks noGrp="1" noChangeArrowheads="1"/>
          </p:cNvSpPr>
          <p:nvPr>
            <p:ph type="sldNum" sz="quarter" idx="3"/>
          </p:nvPr>
        </p:nvSpPr>
        <p:spPr bwMode="auto">
          <a:xfrm>
            <a:off x="3900934" y="9517122"/>
            <a:ext cx="2985621" cy="50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446" tIns="46223" rIns="92446" bIns="46223" numCol="1" anchor="b" anchorCtr="0" compatLnSpc="1">
            <a:prstTxWarp prst="textNoShape">
              <a:avLst/>
            </a:prstTxWarp>
          </a:bodyPr>
          <a:lstStyle>
            <a:lvl1pPr algn="r" eaLnBrk="1" fontAlgn="auto" hangingPunct="1">
              <a:spcBef>
                <a:spcPts val="0"/>
              </a:spcBef>
              <a:spcAft>
                <a:spcPts val="0"/>
              </a:spcAft>
              <a:defRPr sz="1200">
                <a:latin typeface="+mn-lt"/>
              </a:defRPr>
            </a:lvl1pPr>
          </a:lstStyle>
          <a:p>
            <a:pPr>
              <a:defRPr/>
            </a:pPr>
            <a:fld id="{BF4B5AB4-1EE6-4943-91F1-AE41B75594FC}" type="slidenum">
              <a:rPr lang="uk-UA" altLang="uk-UA"/>
              <a:pPr>
                <a:defRPr/>
              </a:pPr>
              <a:t>‹#›</a:t>
            </a:fld>
            <a:endParaRPr lang="uk-UA" altLang="uk-UA"/>
          </a:p>
        </p:txBody>
      </p:sp>
    </p:spTree>
    <p:extLst>
      <p:ext uri="{BB962C8B-B14F-4D97-AF65-F5344CB8AC3E}">
        <p14:creationId xmlns:p14="http://schemas.microsoft.com/office/powerpoint/2010/main" val="2484477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7090" name="Rectangle 2"/>
          <p:cNvSpPr>
            <a:spLocks noGrp="1" noChangeArrowheads="1"/>
          </p:cNvSpPr>
          <p:nvPr>
            <p:ph type="hdr" sz="quarter"/>
          </p:nvPr>
        </p:nvSpPr>
        <p:spPr bwMode="auto">
          <a:xfrm>
            <a:off x="0" y="0"/>
            <a:ext cx="2985621" cy="501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446" tIns="46223" rIns="92446" bIns="46223" numCol="1" anchor="t" anchorCtr="0" compatLnSpc="1">
            <a:prstTxWarp prst="textNoShape">
              <a:avLst/>
            </a:prstTxWarp>
          </a:bodyPr>
          <a:lstStyle>
            <a:lvl1pPr eaLnBrk="1" fontAlgn="auto" hangingPunct="1">
              <a:spcBef>
                <a:spcPts val="0"/>
              </a:spcBef>
              <a:spcAft>
                <a:spcPts val="0"/>
              </a:spcAft>
              <a:defRPr sz="1200">
                <a:latin typeface="+mn-lt"/>
              </a:defRPr>
            </a:lvl1pPr>
          </a:lstStyle>
          <a:p>
            <a:pPr>
              <a:defRPr/>
            </a:pPr>
            <a:endParaRPr lang="uk-UA" altLang="uk-UA"/>
          </a:p>
        </p:txBody>
      </p:sp>
      <p:sp>
        <p:nvSpPr>
          <p:cNvPr id="217091" name="Rectangle 3"/>
          <p:cNvSpPr>
            <a:spLocks noGrp="1" noChangeArrowheads="1"/>
          </p:cNvSpPr>
          <p:nvPr>
            <p:ph type="dt" idx="1"/>
          </p:nvPr>
        </p:nvSpPr>
        <p:spPr bwMode="auto">
          <a:xfrm>
            <a:off x="3900934" y="0"/>
            <a:ext cx="2985621" cy="501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446" tIns="46223" rIns="92446" bIns="46223" numCol="1" anchor="t" anchorCtr="0" compatLnSpc="1">
            <a:prstTxWarp prst="textNoShape">
              <a:avLst/>
            </a:prstTxWarp>
          </a:bodyPr>
          <a:lstStyle>
            <a:lvl1pPr algn="r" eaLnBrk="1" fontAlgn="auto" hangingPunct="1">
              <a:spcBef>
                <a:spcPts val="0"/>
              </a:spcBef>
              <a:spcAft>
                <a:spcPts val="0"/>
              </a:spcAft>
              <a:defRPr sz="1200">
                <a:latin typeface="+mn-lt"/>
              </a:defRPr>
            </a:lvl1pPr>
          </a:lstStyle>
          <a:p>
            <a:pPr>
              <a:defRPr/>
            </a:pPr>
            <a:endParaRPr lang="uk-UA" altLang="uk-UA"/>
          </a:p>
        </p:txBody>
      </p:sp>
      <p:sp>
        <p:nvSpPr>
          <p:cNvPr id="6148" name="Rectangle 4"/>
          <p:cNvSpPr>
            <a:spLocks noGrp="1" noRot="1" noChangeAspect="1" noChangeArrowheads="1" noTextEdit="1"/>
          </p:cNvSpPr>
          <p:nvPr>
            <p:ph type="sldImg" idx="2"/>
          </p:nvPr>
        </p:nvSpPr>
        <p:spPr bwMode="auto">
          <a:xfrm>
            <a:off x="938213" y="750888"/>
            <a:ext cx="5011737" cy="37592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17093" name="Rectangle 5"/>
          <p:cNvSpPr>
            <a:spLocks noGrp="1" noChangeArrowheads="1"/>
          </p:cNvSpPr>
          <p:nvPr>
            <p:ph type="body" sz="quarter" idx="3"/>
          </p:nvPr>
        </p:nvSpPr>
        <p:spPr bwMode="auto">
          <a:xfrm>
            <a:off x="688495" y="4759362"/>
            <a:ext cx="5511174" cy="450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446" tIns="46223" rIns="92446" bIns="46223" numCol="1" anchor="t" anchorCtr="0" compatLnSpc="1">
            <a:prstTxWarp prst="textNoShape">
              <a:avLst/>
            </a:prstTxWarp>
          </a:bodyPr>
          <a:lstStyle/>
          <a:p>
            <a:pPr lvl="0"/>
            <a:r>
              <a:rPr lang="uk-UA" altLang="uk-UA" noProof="0" smtClean="0"/>
              <a:t>Образец текста</a:t>
            </a:r>
          </a:p>
          <a:p>
            <a:pPr lvl="1"/>
            <a:r>
              <a:rPr lang="uk-UA" altLang="uk-UA" noProof="0" smtClean="0"/>
              <a:t>Второй уровень</a:t>
            </a:r>
          </a:p>
          <a:p>
            <a:pPr lvl="2"/>
            <a:r>
              <a:rPr lang="uk-UA" altLang="uk-UA" noProof="0" smtClean="0"/>
              <a:t>Третий уровень</a:t>
            </a:r>
          </a:p>
          <a:p>
            <a:pPr lvl="3"/>
            <a:r>
              <a:rPr lang="uk-UA" altLang="uk-UA" noProof="0" smtClean="0"/>
              <a:t>Четвертый уровень</a:t>
            </a:r>
          </a:p>
          <a:p>
            <a:pPr lvl="4"/>
            <a:r>
              <a:rPr lang="uk-UA" altLang="uk-UA" noProof="0" smtClean="0"/>
              <a:t>Пятый уровень</a:t>
            </a:r>
          </a:p>
        </p:txBody>
      </p:sp>
      <p:sp>
        <p:nvSpPr>
          <p:cNvPr id="217094" name="Rectangle 6"/>
          <p:cNvSpPr>
            <a:spLocks noGrp="1" noChangeArrowheads="1"/>
          </p:cNvSpPr>
          <p:nvPr>
            <p:ph type="ftr" sz="quarter" idx="4"/>
          </p:nvPr>
        </p:nvSpPr>
        <p:spPr bwMode="auto">
          <a:xfrm>
            <a:off x="0" y="9517122"/>
            <a:ext cx="2985621" cy="50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446" tIns="46223" rIns="92446" bIns="46223" numCol="1" anchor="b" anchorCtr="0" compatLnSpc="1">
            <a:prstTxWarp prst="textNoShape">
              <a:avLst/>
            </a:prstTxWarp>
          </a:bodyPr>
          <a:lstStyle>
            <a:lvl1pPr eaLnBrk="1" fontAlgn="auto" hangingPunct="1">
              <a:spcBef>
                <a:spcPts val="0"/>
              </a:spcBef>
              <a:spcAft>
                <a:spcPts val="0"/>
              </a:spcAft>
              <a:defRPr sz="1200">
                <a:latin typeface="+mn-lt"/>
              </a:defRPr>
            </a:lvl1pPr>
          </a:lstStyle>
          <a:p>
            <a:pPr>
              <a:defRPr/>
            </a:pPr>
            <a:endParaRPr lang="uk-UA" altLang="uk-UA"/>
          </a:p>
        </p:txBody>
      </p:sp>
      <p:sp>
        <p:nvSpPr>
          <p:cNvPr id="217095" name="Rectangle 7"/>
          <p:cNvSpPr>
            <a:spLocks noGrp="1" noChangeArrowheads="1"/>
          </p:cNvSpPr>
          <p:nvPr>
            <p:ph type="sldNum" sz="quarter" idx="5"/>
          </p:nvPr>
        </p:nvSpPr>
        <p:spPr bwMode="auto">
          <a:xfrm>
            <a:off x="3900934" y="9517122"/>
            <a:ext cx="2985621" cy="50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446" tIns="46223" rIns="92446" bIns="46223" numCol="1" anchor="b" anchorCtr="0" compatLnSpc="1">
            <a:prstTxWarp prst="textNoShape">
              <a:avLst/>
            </a:prstTxWarp>
          </a:bodyPr>
          <a:lstStyle>
            <a:lvl1pPr algn="r" eaLnBrk="1" fontAlgn="auto" hangingPunct="1">
              <a:spcBef>
                <a:spcPts val="0"/>
              </a:spcBef>
              <a:spcAft>
                <a:spcPts val="0"/>
              </a:spcAft>
              <a:defRPr sz="1200">
                <a:latin typeface="+mn-lt"/>
              </a:defRPr>
            </a:lvl1pPr>
          </a:lstStyle>
          <a:p>
            <a:pPr>
              <a:defRPr/>
            </a:pPr>
            <a:fld id="{3B3B648F-B74F-4631-AEDE-2FE16624D603}" type="slidenum">
              <a:rPr lang="uk-UA" altLang="uk-UA"/>
              <a:pPr>
                <a:defRPr/>
              </a:pPr>
              <a:t>‹#›</a:t>
            </a:fld>
            <a:endParaRPr lang="uk-UA" altLang="uk-UA"/>
          </a:p>
        </p:txBody>
      </p:sp>
    </p:spTree>
    <p:extLst>
      <p:ext uri="{BB962C8B-B14F-4D97-AF65-F5344CB8AC3E}">
        <p14:creationId xmlns:p14="http://schemas.microsoft.com/office/powerpoint/2010/main" val="202133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defRPr>
                <a:solidFill>
                  <a:schemeClr val="tx1"/>
                </a:solidFill>
                <a:latin typeface="Corbel" panose="020B0503020204020204" pitchFamily="34" charset="0"/>
              </a:defRPr>
            </a:lvl1pPr>
            <a:lvl2pPr marL="751122" indent="-288893">
              <a:defRPr>
                <a:solidFill>
                  <a:schemeClr val="tx1"/>
                </a:solidFill>
                <a:latin typeface="Corbel" panose="020B0503020204020204" pitchFamily="34" charset="0"/>
              </a:defRPr>
            </a:lvl2pPr>
            <a:lvl3pPr marL="1155573" indent="-231115">
              <a:defRPr>
                <a:solidFill>
                  <a:schemeClr val="tx1"/>
                </a:solidFill>
                <a:latin typeface="Corbel" panose="020B0503020204020204" pitchFamily="34" charset="0"/>
              </a:defRPr>
            </a:lvl3pPr>
            <a:lvl4pPr marL="1617802" indent="-231115">
              <a:defRPr>
                <a:solidFill>
                  <a:schemeClr val="tx1"/>
                </a:solidFill>
                <a:latin typeface="Corbel" panose="020B0503020204020204" pitchFamily="34" charset="0"/>
              </a:defRPr>
            </a:lvl4pPr>
            <a:lvl5pPr marL="2080031" indent="-231115">
              <a:defRPr>
                <a:solidFill>
                  <a:schemeClr val="tx1"/>
                </a:solidFill>
                <a:latin typeface="Corbel" panose="020B0503020204020204" pitchFamily="34" charset="0"/>
              </a:defRPr>
            </a:lvl5pPr>
            <a:lvl6pPr marL="2542261" indent="-231115" defTabSz="462229" eaLnBrk="0" fontAlgn="base" hangingPunct="0">
              <a:spcBef>
                <a:spcPct val="0"/>
              </a:spcBef>
              <a:spcAft>
                <a:spcPct val="0"/>
              </a:spcAft>
              <a:defRPr>
                <a:solidFill>
                  <a:schemeClr val="tx1"/>
                </a:solidFill>
                <a:latin typeface="Corbel" panose="020B0503020204020204" pitchFamily="34" charset="0"/>
              </a:defRPr>
            </a:lvl6pPr>
            <a:lvl7pPr marL="3004490" indent="-231115" defTabSz="462229" eaLnBrk="0" fontAlgn="base" hangingPunct="0">
              <a:spcBef>
                <a:spcPct val="0"/>
              </a:spcBef>
              <a:spcAft>
                <a:spcPct val="0"/>
              </a:spcAft>
              <a:defRPr>
                <a:solidFill>
                  <a:schemeClr val="tx1"/>
                </a:solidFill>
                <a:latin typeface="Corbel" panose="020B0503020204020204" pitchFamily="34" charset="0"/>
              </a:defRPr>
            </a:lvl7pPr>
            <a:lvl8pPr marL="3466719" indent="-231115" defTabSz="462229" eaLnBrk="0" fontAlgn="base" hangingPunct="0">
              <a:spcBef>
                <a:spcPct val="0"/>
              </a:spcBef>
              <a:spcAft>
                <a:spcPct val="0"/>
              </a:spcAft>
              <a:defRPr>
                <a:solidFill>
                  <a:schemeClr val="tx1"/>
                </a:solidFill>
                <a:latin typeface="Corbel" panose="020B0503020204020204" pitchFamily="34" charset="0"/>
              </a:defRPr>
            </a:lvl8pPr>
            <a:lvl9pPr marL="3928948" indent="-231115" defTabSz="462229"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B675C63D-4566-4278-8581-20A4ED4D447C}" type="slidenum">
              <a:rPr lang="uk-UA" altLang="uk-UA" smtClean="0">
                <a:latin typeface="Arial" panose="020B0604020202020204" pitchFamily="34" charset="0"/>
              </a:rPr>
              <a:pPr fontAlgn="base">
                <a:spcBef>
                  <a:spcPct val="0"/>
                </a:spcBef>
                <a:spcAft>
                  <a:spcPct val="0"/>
                </a:spcAft>
              </a:pPr>
              <a:t>1</a:t>
            </a:fld>
            <a:endParaRPr lang="uk-UA" altLang="uk-UA" smtClean="0">
              <a:latin typeface="Arial" panose="020B0604020202020204" pitchFamily="34" charset="0"/>
            </a:endParaRPr>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endParaRPr lang="uk-UA" altLang="uk-UA"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pSp>
        <p:nvGrpSpPr>
          <p:cNvPr id="4" name="Group 24"/>
          <p:cNvGrpSpPr>
            <a:grpSpLocks/>
          </p:cNvGrpSpPr>
          <p:nvPr/>
        </p:nvGrpSpPr>
        <p:grpSpPr bwMode="auto">
          <a:xfrm>
            <a:off x="203200" y="0"/>
            <a:ext cx="3778250" cy="6858000"/>
            <a:chOff x="203200" y="0"/>
            <a:chExt cx="3778250" cy="6858001"/>
          </a:xfrm>
        </p:grpSpPr>
        <p:sp>
          <p:nvSpPr>
            <p:cNvPr id="5" name="Freeform 6"/>
            <p:cNvSpPr>
              <a:spLocks/>
            </p:cNvSpPr>
            <p:nvPr/>
          </p:nvSpPr>
          <p:spPr bwMode="auto">
            <a:xfrm>
              <a:off x="641350" y="0"/>
              <a:ext cx="1365250" cy="3971925"/>
            </a:xfrm>
            <a:custGeom>
              <a:avLst/>
              <a:gdLst>
                <a:gd name="T0" fmla="*/ 0 w 860"/>
                <a:gd name="T1" fmla="*/ 3881438 h 2502"/>
                <a:gd name="T2" fmla="*/ 361950 w 860"/>
                <a:gd name="T3" fmla="*/ 3971925 h 2502"/>
                <a:gd name="T4" fmla="*/ 1365250 w 860"/>
                <a:gd name="T5" fmla="*/ 0 h 2502"/>
                <a:gd name="T6" fmla="*/ 984250 w 860"/>
                <a:gd name="T7" fmla="*/ 0 h 2502"/>
                <a:gd name="T8" fmla="*/ 0 w 860"/>
                <a:gd name="T9" fmla="*/ 3881438 h 25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0" h="2502">
                  <a:moveTo>
                    <a:pt x="0" y="2445"/>
                  </a:moveTo>
                  <a:lnTo>
                    <a:pt x="228" y="2502"/>
                  </a:lnTo>
                  <a:lnTo>
                    <a:pt x="860" y="0"/>
                  </a:lnTo>
                  <a:lnTo>
                    <a:pt x="620" y="0"/>
                  </a:lnTo>
                  <a:lnTo>
                    <a:pt x="0" y="244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uk-UA"/>
            </a:p>
          </p:txBody>
        </p:sp>
        <p:sp>
          <p:nvSpPr>
            <p:cNvPr id="6" name="Freeform 7"/>
            <p:cNvSpPr/>
            <p:nvPr/>
          </p:nvSpPr>
          <p:spPr bwMode="auto">
            <a:xfrm>
              <a:off x="203200" y="0"/>
              <a:ext cx="1336675" cy="3862389"/>
            </a:xfrm>
            <a:custGeom>
              <a:avLst/>
              <a:gdLst/>
              <a:ahLst/>
              <a:cxnLst/>
              <a:rect l="0" t="0" r="r" b="b"/>
              <a:pathLst>
                <a:path w="842" h="2433">
                  <a:moveTo>
                    <a:pt x="842" y="0"/>
                  </a:moveTo>
                  <a:lnTo>
                    <a:pt x="602" y="0"/>
                  </a:lnTo>
                  <a:lnTo>
                    <a:pt x="0" y="2376"/>
                  </a:lnTo>
                  <a:lnTo>
                    <a:pt x="228" y="2433"/>
                  </a:lnTo>
                  <a:lnTo>
                    <a:pt x="842" y="0"/>
                  </a:lnTo>
                  <a:close/>
                </a:path>
              </a:pathLst>
            </a:custGeom>
            <a:solidFill>
              <a:schemeClr val="tx1">
                <a:lumMod val="65000"/>
                <a:lumOff val="35000"/>
              </a:schemeClr>
            </a:solidFill>
            <a:ln>
              <a:noFill/>
            </a:ln>
          </p:spPr>
        </p:sp>
        <p:sp>
          <p:nvSpPr>
            <p:cNvPr id="7" name="Freeform 8"/>
            <p:cNvSpPr/>
            <p:nvPr/>
          </p:nvSpPr>
          <p:spPr bwMode="auto">
            <a:xfrm>
              <a:off x="207963" y="3776664"/>
              <a:ext cx="1936750" cy="3081337"/>
            </a:xfrm>
            <a:custGeom>
              <a:avLst/>
              <a:gdLst/>
              <a:ahLst/>
              <a:cxnLst/>
              <a:rect l="0" t="0" r="r" b="b"/>
              <a:pathLst>
                <a:path w="1220" h="1941">
                  <a:moveTo>
                    <a:pt x="0" y="0"/>
                  </a:moveTo>
                  <a:lnTo>
                    <a:pt x="1166" y="1941"/>
                  </a:lnTo>
                  <a:lnTo>
                    <a:pt x="1220" y="1941"/>
                  </a:lnTo>
                  <a:lnTo>
                    <a:pt x="0" y="0"/>
                  </a:lnTo>
                  <a:close/>
                </a:path>
              </a:pathLst>
            </a:custGeom>
            <a:solidFill>
              <a:schemeClr val="tx1">
                <a:lumMod val="85000"/>
                <a:lumOff val="15000"/>
              </a:schemeClr>
            </a:solidFill>
            <a:ln>
              <a:noFill/>
            </a:ln>
          </p:spPr>
        </p:sp>
        <p:sp>
          <p:nvSpPr>
            <p:cNvPr id="8" name="Freeform 9"/>
            <p:cNvSpPr/>
            <p:nvPr/>
          </p:nvSpPr>
          <p:spPr bwMode="auto">
            <a:xfrm>
              <a:off x="646113" y="3886201"/>
              <a:ext cx="2373312" cy="2971800"/>
            </a:xfrm>
            <a:custGeom>
              <a:avLst/>
              <a:gdLst/>
              <a:ahLst/>
              <a:cxnLst/>
              <a:rect l="0" t="0" r="r" b="b"/>
              <a:pathLst>
                <a:path w="1495" h="1872">
                  <a:moveTo>
                    <a:pt x="1495" y="1872"/>
                  </a:moveTo>
                  <a:lnTo>
                    <a:pt x="0" y="0"/>
                  </a:lnTo>
                  <a:lnTo>
                    <a:pt x="1442" y="1872"/>
                  </a:lnTo>
                  <a:lnTo>
                    <a:pt x="1495" y="1872"/>
                  </a:lnTo>
                  <a:close/>
                </a:path>
              </a:pathLst>
            </a:custGeom>
            <a:solidFill>
              <a:schemeClr val="accent1">
                <a:lumMod val="50000"/>
              </a:schemeClr>
            </a:solidFill>
            <a:ln>
              <a:noFill/>
            </a:ln>
          </p:spPr>
        </p:sp>
        <p:sp>
          <p:nvSpPr>
            <p:cNvPr id="9" name="Freeform 10"/>
            <p:cNvSpPr/>
            <p:nvPr/>
          </p:nvSpPr>
          <p:spPr bwMode="auto">
            <a:xfrm>
              <a:off x="641350" y="3881439"/>
              <a:ext cx="3340100" cy="2976562"/>
            </a:xfrm>
            <a:custGeom>
              <a:avLst/>
              <a:gdLst/>
              <a:ahLst/>
              <a:cxnLst/>
              <a:rect l="0" t="0" r="r" b="b"/>
              <a:pathLst>
                <a:path w="2104" h="1875">
                  <a:moveTo>
                    <a:pt x="0" y="0"/>
                  </a:moveTo>
                  <a:lnTo>
                    <a:pt x="3" y="3"/>
                  </a:lnTo>
                  <a:lnTo>
                    <a:pt x="1498" y="1875"/>
                  </a:lnTo>
                  <a:lnTo>
                    <a:pt x="2104" y="1875"/>
                  </a:lnTo>
                  <a:lnTo>
                    <a:pt x="228" y="57"/>
                  </a:lnTo>
                  <a:lnTo>
                    <a:pt x="0" y="0"/>
                  </a:lnTo>
                  <a:close/>
                </a:path>
              </a:pathLst>
            </a:custGeom>
            <a:solidFill>
              <a:schemeClr val="accent1">
                <a:lumMod val="75000"/>
              </a:schemeClr>
            </a:solidFill>
            <a:ln>
              <a:noFill/>
            </a:ln>
          </p:spPr>
        </p:sp>
        <p:sp>
          <p:nvSpPr>
            <p:cNvPr id="10" name="Freeform 11"/>
            <p:cNvSpPr/>
            <p:nvPr/>
          </p:nvSpPr>
          <p:spPr bwMode="auto">
            <a:xfrm>
              <a:off x="203200" y="3771901"/>
              <a:ext cx="2660650" cy="3086100"/>
            </a:xfrm>
            <a:custGeom>
              <a:avLst/>
              <a:gdLst/>
              <a:ahLst/>
              <a:cxnLst/>
              <a:rect l="0" t="0" r="r" b="b"/>
              <a:pathLst>
                <a:path w="1676" h="1944">
                  <a:moveTo>
                    <a:pt x="1676" y="1944"/>
                  </a:moveTo>
                  <a:lnTo>
                    <a:pt x="264" y="111"/>
                  </a:lnTo>
                  <a:lnTo>
                    <a:pt x="225" y="60"/>
                  </a:lnTo>
                  <a:lnTo>
                    <a:pt x="228" y="60"/>
                  </a:lnTo>
                  <a:lnTo>
                    <a:pt x="264" y="111"/>
                  </a:lnTo>
                  <a:lnTo>
                    <a:pt x="234" y="69"/>
                  </a:lnTo>
                  <a:lnTo>
                    <a:pt x="228" y="57"/>
                  </a:lnTo>
                  <a:lnTo>
                    <a:pt x="222" y="54"/>
                  </a:lnTo>
                  <a:lnTo>
                    <a:pt x="0" y="0"/>
                  </a:lnTo>
                  <a:lnTo>
                    <a:pt x="3" y="3"/>
                  </a:lnTo>
                  <a:lnTo>
                    <a:pt x="1223" y="1944"/>
                  </a:lnTo>
                  <a:lnTo>
                    <a:pt x="1676" y="1944"/>
                  </a:lnTo>
                  <a:close/>
                </a:path>
              </a:pathLst>
            </a:custGeom>
            <a:solidFill>
              <a:schemeClr val="tx1">
                <a:lumMod val="75000"/>
                <a:lumOff val="25000"/>
              </a:schemeClr>
            </a:solidFill>
            <a:ln>
              <a:noFill/>
            </a:ln>
          </p:spPr>
        </p:sp>
      </p:grpSp>
      <p:sp>
        <p:nvSpPr>
          <p:cNvPr id="11" name="Freeform 12"/>
          <p:cNvSpPr>
            <a:spLocks/>
          </p:cNvSpPr>
          <p:nvPr/>
        </p:nvSpPr>
        <p:spPr bwMode="auto">
          <a:xfrm>
            <a:off x="203200" y="3771900"/>
            <a:ext cx="361950" cy="90488"/>
          </a:xfrm>
          <a:custGeom>
            <a:avLst/>
            <a:gdLst>
              <a:gd name="T0" fmla="*/ 361950 w 228"/>
              <a:gd name="T1" fmla="*/ 90488 h 57"/>
              <a:gd name="T2" fmla="*/ 0 w 228"/>
              <a:gd name="T3" fmla="*/ 0 h 57"/>
              <a:gd name="T4" fmla="*/ 352425 w 228"/>
              <a:gd name="T5" fmla="*/ 85725 h 57"/>
              <a:gd name="T6" fmla="*/ 361950 w 228"/>
              <a:gd name="T7" fmla="*/ 90488 h 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8" h="57">
                <a:moveTo>
                  <a:pt x="228" y="57"/>
                </a:moveTo>
                <a:lnTo>
                  <a:pt x="0" y="0"/>
                </a:lnTo>
                <a:lnTo>
                  <a:pt x="222" y="54"/>
                </a:lnTo>
                <a:lnTo>
                  <a:pt x="228" y="57"/>
                </a:lnTo>
                <a:close/>
              </a:path>
            </a:pathLst>
          </a:custGeom>
          <a:solidFill>
            <a:srgbClr val="29AB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uk-UA"/>
          </a:p>
        </p:txBody>
      </p:sp>
      <p:sp>
        <p:nvSpPr>
          <p:cNvPr id="12" name="Freeform 13"/>
          <p:cNvSpPr>
            <a:spLocks/>
          </p:cNvSpPr>
          <p:nvPr/>
        </p:nvSpPr>
        <p:spPr bwMode="auto">
          <a:xfrm>
            <a:off x="560388" y="3867150"/>
            <a:ext cx="61912" cy="80963"/>
          </a:xfrm>
          <a:custGeom>
            <a:avLst/>
            <a:gdLst>
              <a:gd name="T0" fmla="*/ 0 w 39"/>
              <a:gd name="T1" fmla="*/ 0 h 51"/>
              <a:gd name="T2" fmla="*/ 61912 w 39"/>
              <a:gd name="T3" fmla="*/ 80963 h 51"/>
              <a:gd name="T4" fmla="*/ 4762 w 39"/>
              <a:gd name="T5" fmla="*/ 0 h 51"/>
              <a:gd name="T6" fmla="*/ 0 w 39"/>
              <a:gd name="T7" fmla="*/ 0 h 5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9" h="51">
                <a:moveTo>
                  <a:pt x="0" y="0"/>
                </a:moveTo>
                <a:lnTo>
                  <a:pt x="39" y="51"/>
                </a:lnTo>
                <a:lnTo>
                  <a:pt x="3" y="0"/>
                </a:lnTo>
                <a:lnTo>
                  <a:pt x="0" y="0"/>
                </a:lnTo>
                <a:close/>
              </a:path>
            </a:pathLst>
          </a:custGeom>
          <a:solidFill>
            <a:srgbClr val="29AB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uk-UA"/>
          </a:p>
        </p:txBody>
      </p:sp>
      <p:sp>
        <p:nvSpPr>
          <p:cNvPr id="2" name="Title 1"/>
          <p:cNvSpPr>
            <a:spLocks noGrp="1"/>
          </p:cNvSpPr>
          <p:nvPr>
            <p:ph type="ctrTitle"/>
          </p:nvPr>
        </p:nvSpPr>
        <p:spPr>
          <a:xfrm>
            <a:off x="1739673" y="914401"/>
            <a:ext cx="6947127" cy="3488266"/>
          </a:xfrm>
        </p:spPr>
        <p:txBody>
          <a:bodyPr anchor="b">
            <a:normAutofit/>
          </a:bodyPr>
          <a:lstStyle>
            <a:lvl1pPr algn="r">
              <a:defRPr sz="54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2924238" y="4402666"/>
            <a:ext cx="5762563" cy="1364531"/>
          </a:xfrm>
        </p:spPr>
        <p:txBody>
          <a:bodyPr anchor="t">
            <a:normAutofit/>
          </a:bodyPr>
          <a:lstStyle>
            <a:lvl1pPr marL="0" indent="0" algn="r">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3" name="Date Placeholder 3"/>
          <p:cNvSpPr>
            <a:spLocks noGrp="1"/>
          </p:cNvSpPr>
          <p:nvPr>
            <p:ph type="dt" sz="half" idx="10"/>
          </p:nvPr>
        </p:nvSpPr>
        <p:spPr>
          <a:xfrm>
            <a:off x="7326313" y="6116638"/>
            <a:ext cx="857250" cy="365125"/>
          </a:xfrm>
        </p:spPr>
        <p:txBody>
          <a:bodyPr/>
          <a:lstStyle>
            <a:lvl1pPr>
              <a:defRPr/>
            </a:lvl1pPr>
          </a:lstStyle>
          <a:p>
            <a:pPr>
              <a:defRPr/>
            </a:pPr>
            <a:endParaRPr lang="en-US"/>
          </a:p>
        </p:txBody>
      </p:sp>
      <p:sp>
        <p:nvSpPr>
          <p:cNvPr id="14" name="Footer Placeholder 4"/>
          <p:cNvSpPr>
            <a:spLocks noGrp="1"/>
          </p:cNvSpPr>
          <p:nvPr>
            <p:ph type="ftr" sz="quarter" idx="11"/>
          </p:nvPr>
        </p:nvSpPr>
        <p:spPr>
          <a:xfrm>
            <a:off x="3624263" y="6116638"/>
            <a:ext cx="3608387" cy="365125"/>
          </a:xfrm>
        </p:spPr>
        <p:txBody>
          <a:bodyPr/>
          <a:lstStyle>
            <a:lvl1pPr>
              <a:defRPr/>
            </a:lvl1pPr>
          </a:lstStyle>
          <a:p>
            <a:pPr>
              <a:defRPr/>
            </a:pPr>
            <a:endParaRPr lang="en-US"/>
          </a:p>
        </p:txBody>
      </p:sp>
      <p:sp>
        <p:nvSpPr>
          <p:cNvPr id="15" name="Slide Number Placeholder 5"/>
          <p:cNvSpPr>
            <a:spLocks noGrp="1"/>
          </p:cNvSpPr>
          <p:nvPr>
            <p:ph type="sldNum" sz="quarter" idx="12"/>
          </p:nvPr>
        </p:nvSpPr>
        <p:spPr>
          <a:xfrm>
            <a:off x="8275638" y="6116638"/>
            <a:ext cx="411162" cy="365125"/>
          </a:xfrm>
        </p:spPr>
        <p:txBody>
          <a:bodyPr/>
          <a:lstStyle>
            <a:lvl1pPr>
              <a:defRPr/>
            </a:lvl1pPr>
          </a:lstStyle>
          <a:p>
            <a:pPr>
              <a:defRPr/>
            </a:pPr>
            <a:fld id="{B24A1B6E-198A-45D4-B335-E2104E5364C3}" type="slidenum">
              <a:rPr lang="en-US" altLang="uk-UA"/>
              <a:pPr>
                <a:defRPr/>
              </a:pPr>
              <a:t>‹#›</a:t>
            </a:fld>
            <a:endParaRPr lang="en-US" altLang="uk-UA"/>
          </a:p>
        </p:txBody>
      </p:sp>
    </p:spTree>
    <p:extLst>
      <p:ext uri="{BB962C8B-B14F-4D97-AF65-F5344CB8AC3E}">
        <p14:creationId xmlns:p14="http://schemas.microsoft.com/office/powerpoint/2010/main" val="42727183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13523" y="4732865"/>
            <a:ext cx="7515991" cy="566738"/>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789975" y="932112"/>
            <a:ext cx="6171065"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1113523" y="5299603"/>
            <a:ext cx="751599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8221664-791E-443B-92BA-1EED7E14E4BF}" type="slidenum">
              <a:rPr lang="en-US" altLang="uk-UA"/>
              <a:pPr>
                <a:defRPr/>
              </a:pPr>
              <a:t>‹#›</a:t>
            </a:fld>
            <a:endParaRPr lang="en-US" altLang="uk-UA"/>
          </a:p>
        </p:txBody>
      </p:sp>
    </p:spTree>
    <p:extLst>
      <p:ext uri="{BB962C8B-B14F-4D97-AF65-F5344CB8AC3E}">
        <p14:creationId xmlns:p14="http://schemas.microsoft.com/office/powerpoint/2010/main" val="33944985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13524" y="685800"/>
            <a:ext cx="7515991" cy="3048000"/>
          </a:xfrm>
        </p:spPr>
        <p:txBody>
          <a:bodyPr>
            <a:normAutofit/>
          </a:bodyPr>
          <a:lstStyle>
            <a:lvl1pPr algn="ct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13524" y="4343400"/>
            <a:ext cx="7515992" cy="1447800"/>
          </a:xfrm>
        </p:spPr>
        <p:txBody>
          <a:bodyP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9078AE8-7BBC-4914-8021-7C5267C4389F}" type="slidenum">
              <a:rPr lang="en-US" altLang="uk-UA"/>
              <a:pPr>
                <a:defRPr/>
              </a:pPr>
              <a:t>‹#›</a:t>
            </a:fld>
            <a:endParaRPr lang="en-US" altLang="uk-UA"/>
          </a:p>
        </p:txBody>
      </p:sp>
    </p:spTree>
    <p:extLst>
      <p:ext uri="{BB962C8B-B14F-4D97-AF65-F5344CB8AC3E}">
        <p14:creationId xmlns:p14="http://schemas.microsoft.com/office/powerpoint/2010/main" val="13410269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5" name="TextBox 4"/>
          <p:cNvSpPr txBox="1"/>
          <p:nvPr/>
        </p:nvSpPr>
        <p:spPr>
          <a:xfrm>
            <a:off x="969963" y="863600"/>
            <a:ext cx="457200" cy="584200"/>
          </a:xfrm>
          <a:prstGeom prst="rect">
            <a:avLst/>
          </a:prstGeom>
        </p:spPr>
        <p:txBody>
          <a:bodyPr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eaLnBrk="1" fontAlgn="auto" hangingPunct="1">
              <a:spcAft>
                <a:spcPts val="0"/>
              </a:spcAft>
              <a:defRPr/>
            </a:pPr>
            <a:r>
              <a:rPr lang="en-US" sz="8000" dirty="0">
                <a:effectLst/>
                <a:latin typeface="+mn-lt"/>
              </a:rPr>
              <a:t>“</a:t>
            </a:r>
          </a:p>
        </p:txBody>
      </p:sp>
      <p:sp>
        <p:nvSpPr>
          <p:cNvPr id="6" name="TextBox 5"/>
          <p:cNvSpPr txBox="1"/>
          <p:nvPr/>
        </p:nvSpPr>
        <p:spPr>
          <a:xfrm>
            <a:off x="8172450" y="2819400"/>
            <a:ext cx="457200" cy="584200"/>
          </a:xfrm>
          <a:prstGeom prst="rect">
            <a:avLst/>
          </a:prstGeom>
        </p:spPr>
        <p:txBody>
          <a:bodyPr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eaLnBrk="1" fontAlgn="auto" hangingPunct="1">
              <a:spcAft>
                <a:spcPts val="0"/>
              </a:spcAft>
              <a:defRPr/>
            </a:pPr>
            <a:r>
              <a:rPr lang="en-US" sz="8000" dirty="0">
                <a:effectLst/>
                <a:latin typeface="+mn-lt"/>
              </a:rPr>
              <a:t>”</a:t>
            </a:r>
          </a:p>
        </p:txBody>
      </p:sp>
      <p:sp>
        <p:nvSpPr>
          <p:cNvPr id="2" name="Title 1"/>
          <p:cNvSpPr>
            <a:spLocks noGrp="1"/>
          </p:cNvSpPr>
          <p:nvPr>
            <p:ph type="title"/>
          </p:nvPr>
        </p:nvSpPr>
        <p:spPr>
          <a:xfrm>
            <a:off x="1426741" y="685801"/>
            <a:ext cx="6974115" cy="2743199"/>
          </a:xfrm>
        </p:spPr>
        <p:txBody>
          <a:bodyP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598235" y="3428999"/>
            <a:ext cx="6631128" cy="381000"/>
          </a:xfrm>
        </p:spPr>
        <p:txBody>
          <a:bodyP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113523" y="4343400"/>
            <a:ext cx="7515991" cy="1447800"/>
          </a:xfrm>
        </p:spPr>
        <p:txBody>
          <a:bodyP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7" name="Date Placeholder 3"/>
          <p:cNvSpPr>
            <a:spLocks noGrp="1"/>
          </p:cNvSpPr>
          <p:nvPr>
            <p:ph type="dt" sz="half" idx="14"/>
          </p:nvPr>
        </p:nvSpPr>
        <p:spPr/>
        <p:txBody>
          <a:bodyPr/>
          <a:lstStyle>
            <a:lvl1pPr>
              <a:defRPr/>
            </a:lvl1pPr>
          </a:lstStyle>
          <a:p>
            <a:pPr>
              <a:defRPr/>
            </a:pPr>
            <a:endParaRPr lang="en-US"/>
          </a:p>
        </p:txBody>
      </p:sp>
      <p:sp>
        <p:nvSpPr>
          <p:cNvPr id="8" name="Footer Placeholder 4"/>
          <p:cNvSpPr>
            <a:spLocks noGrp="1"/>
          </p:cNvSpPr>
          <p:nvPr>
            <p:ph type="ftr" sz="quarter" idx="15"/>
          </p:nvPr>
        </p:nvSpPr>
        <p:spPr/>
        <p:txBody>
          <a:bodyPr/>
          <a:lstStyle>
            <a:lvl1pPr>
              <a:defRPr/>
            </a:lvl1pPr>
          </a:lstStyle>
          <a:p>
            <a:pPr>
              <a:defRPr/>
            </a:pPr>
            <a:endParaRPr lang="en-US"/>
          </a:p>
        </p:txBody>
      </p:sp>
      <p:sp>
        <p:nvSpPr>
          <p:cNvPr id="9" name="Slide Number Placeholder 5"/>
          <p:cNvSpPr>
            <a:spLocks noGrp="1"/>
          </p:cNvSpPr>
          <p:nvPr>
            <p:ph type="sldNum" sz="quarter" idx="16"/>
          </p:nvPr>
        </p:nvSpPr>
        <p:spPr/>
        <p:txBody>
          <a:bodyPr/>
          <a:lstStyle>
            <a:lvl1pPr>
              <a:defRPr/>
            </a:lvl1pPr>
          </a:lstStyle>
          <a:p>
            <a:pPr>
              <a:defRPr/>
            </a:pPr>
            <a:fld id="{1B6A8456-5FA1-4E81-BEFC-1AAC2342F69A}" type="slidenum">
              <a:rPr lang="en-US" altLang="uk-UA"/>
              <a:pPr>
                <a:defRPr/>
              </a:pPr>
              <a:t>‹#›</a:t>
            </a:fld>
            <a:endParaRPr lang="en-US" altLang="uk-UA"/>
          </a:p>
        </p:txBody>
      </p:sp>
    </p:spTree>
    <p:extLst>
      <p:ext uri="{BB962C8B-B14F-4D97-AF65-F5344CB8AC3E}">
        <p14:creationId xmlns:p14="http://schemas.microsoft.com/office/powerpoint/2010/main" val="15406083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13525" y="3308581"/>
            <a:ext cx="7515989" cy="1468800"/>
          </a:xfrm>
        </p:spPr>
        <p:txBody>
          <a:bodyPr anchor="b">
            <a:normAutofit/>
          </a:bodyPr>
          <a:lstStyle>
            <a:lvl1pPr algn="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13524" y="4777381"/>
            <a:ext cx="751599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27D61F6-4F06-47FC-A4B0-85D9E51FC242}" type="slidenum">
              <a:rPr lang="en-US" altLang="uk-UA"/>
              <a:pPr>
                <a:defRPr/>
              </a:pPr>
              <a:t>‹#›</a:t>
            </a:fld>
            <a:endParaRPr lang="en-US" altLang="uk-UA"/>
          </a:p>
        </p:txBody>
      </p:sp>
    </p:spTree>
    <p:extLst>
      <p:ext uri="{BB962C8B-B14F-4D97-AF65-F5344CB8AC3E}">
        <p14:creationId xmlns:p14="http://schemas.microsoft.com/office/powerpoint/2010/main" val="32864671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5" name="TextBox 4"/>
          <p:cNvSpPr txBox="1"/>
          <p:nvPr/>
        </p:nvSpPr>
        <p:spPr>
          <a:xfrm>
            <a:off x="969963" y="863600"/>
            <a:ext cx="457200" cy="584200"/>
          </a:xfrm>
          <a:prstGeom prst="rect">
            <a:avLst/>
          </a:prstGeom>
        </p:spPr>
        <p:txBody>
          <a:bodyPr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eaLnBrk="1" fontAlgn="auto" hangingPunct="1">
              <a:spcAft>
                <a:spcPts val="0"/>
              </a:spcAft>
              <a:defRPr/>
            </a:pPr>
            <a:r>
              <a:rPr lang="en-US" sz="8000" dirty="0">
                <a:effectLst/>
                <a:latin typeface="+mn-lt"/>
              </a:rPr>
              <a:t>“</a:t>
            </a:r>
          </a:p>
        </p:txBody>
      </p:sp>
      <p:sp>
        <p:nvSpPr>
          <p:cNvPr id="6" name="TextBox 5"/>
          <p:cNvSpPr txBox="1"/>
          <p:nvPr/>
        </p:nvSpPr>
        <p:spPr>
          <a:xfrm>
            <a:off x="8172450" y="2819400"/>
            <a:ext cx="457200" cy="584200"/>
          </a:xfrm>
          <a:prstGeom prst="rect">
            <a:avLst/>
          </a:prstGeom>
        </p:spPr>
        <p:txBody>
          <a:bodyPr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eaLnBrk="1" fontAlgn="auto" hangingPunct="1">
              <a:spcAft>
                <a:spcPts val="0"/>
              </a:spcAft>
              <a:defRPr/>
            </a:pPr>
            <a:r>
              <a:rPr lang="en-US" sz="8000" dirty="0">
                <a:effectLst/>
                <a:latin typeface="+mn-lt"/>
              </a:rPr>
              <a:t>”</a:t>
            </a:r>
          </a:p>
        </p:txBody>
      </p:sp>
      <p:sp>
        <p:nvSpPr>
          <p:cNvPr id="2" name="Title 1"/>
          <p:cNvSpPr>
            <a:spLocks noGrp="1"/>
          </p:cNvSpPr>
          <p:nvPr>
            <p:ph type="title"/>
          </p:nvPr>
        </p:nvSpPr>
        <p:spPr>
          <a:xfrm>
            <a:off x="1426741" y="685801"/>
            <a:ext cx="6974115" cy="2743199"/>
          </a:xfrm>
        </p:spPr>
        <p:txBody>
          <a:bodyP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113525" y="3886200"/>
            <a:ext cx="7515990" cy="889000"/>
          </a:xfrm>
        </p:spPr>
        <p:txBody>
          <a:bodyPr rtlCol="0" anchor="b">
            <a:normAutofit/>
          </a:bodyPr>
          <a:lstStyle>
            <a:lvl1pPr algn="r">
              <a:buNone/>
              <a:defRPr lang="en-US" sz="2400" b="0" cap="none" dirty="0">
                <a:ln w="3175" cmpd="sng">
                  <a:noFill/>
                </a:ln>
                <a:solidFill>
                  <a:schemeClr val="tx1"/>
                </a:solidFill>
                <a:effectLst/>
              </a:defRPr>
            </a:lvl1pPr>
          </a:lstStyle>
          <a:p>
            <a:pPr lvl="0"/>
            <a:r>
              <a:rPr lang="ru-RU" smtClean="0"/>
              <a:t>Образец текста</a:t>
            </a:r>
          </a:p>
        </p:txBody>
      </p:sp>
      <p:sp>
        <p:nvSpPr>
          <p:cNvPr id="3" name="Text Placeholder 2"/>
          <p:cNvSpPr>
            <a:spLocks noGrp="1"/>
          </p:cNvSpPr>
          <p:nvPr>
            <p:ph type="body" idx="1"/>
          </p:nvPr>
        </p:nvSpPr>
        <p:spPr>
          <a:xfrm>
            <a:off x="1113524" y="4775200"/>
            <a:ext cx="751599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7" name="Date Placeholder 3"/>
          <p:cNvSpPr>
            <a:spLocks noGrp="1"/>
          </p:cNvSpPr>
          <p:nvPr>
            <p:ph type="dt" sz="half" idx="14"/>
          </p:nvPr>
        </p:nvSpPr>
        <p:spPr/>
        <p:txBody>
          <a:bodyPr/>
          <a:lstStyle>
            <a:lvl1pPr>
              <a:defRPr/>
            </a:lvl1pPr>
          </a:lstStyle>
          <a:p>
            <a:pPr>
              <a:defRPr/>
            </a:pPr>
            <a:endParaRPr lang="en-US"/>
          </a:p>
        </p:txBody>
      </p:sp>
      <p:sp>
        <p:nvSpPr>
          <p:cNvPr id="8" name="Footer Placeholder 4"/>
          <p:cNvSpPr>
            <a:spLocks noGrp="1"/>
          </p:cNvSpPr>
          <p:nvPr>
            <p:ph type="ftr" sz="quarter" idx="15"/>
          </p:nvPr>
        </p:nvSpPr>
        <p:spPr/>
        <p:txBody>
          <a:bodyPr/>
          <a:lstStyle>
            <a:lvl1pPr>
              <a:defRPr/>
            </a:lvl1pPr>
          </a:lstStyle>
          <a:p>
            <a:pPr>
              <a:defRPr/>
            </a:pPr>
            <a:endParaRPr lang="en-US"/>
          </a:p>
        </p:txBody>
      </p:sp>
      <p:sp>
        <p:nvSpPr>
          <p:cNvPr id="9" name="Slide Number Placeholder 5"/>
          <p:cNvSpPr>
            <a:spLocks noGrp="1"/>
          </p:cNvSpPr>
          <p:nvPr>
            <p:ph type="sldNum" sz="quarter" idx="16"/>
          </p:nvPr>
        </p:nvSpPr>
        <p:spPr/>
        <p:txBody>
          <a:bodyPr/>
          <a:lstStyle>
            <a:lvl1pPr>
              <a:defRPr/>
            </a:lvl1pPr>
          </a:lstStyle>
          <a:p>
            <a:pPr>
              <a:defRPr/>
            </a:pPr>
            <a:fld id="{60C9F1FB-2E70-476C-8BC2-2A2E3E16B3A3}" type="slidenum">
              <a:rPr lang="en-US" altLang="uk-UA"/>
              <a:pPr>
                <a:defRPr/>
              </a:pPr>
              <a:t>‹#›</a:t>
            </a:fld>
            <a:endParaRPr lang="en-US" altLang="uk-UA"/>
          </a:p>
        </p:txBody>
      </p:sp>
    </p:spTree>
    <p:extLst>
      <p:ext uri="{BB962C8B-B14F-4D97-AF65-F5344CB8AC3E}">
        <p14:creationId xmlns:p14="http://schemas.microsoft.com/office/powerpoint/2010/main" val="31779076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113525" y="685801"/>
            <a:ext cx="7515991" cy="2727325"/>
          </a:xfrm>
        </p:spPr>
        <p:txBody>
          <a:bodyPr rtlCol="0">
            <a:normAutofit/>
          </a:bodyPr>
          <a:lstStyle>
            <a:lvl1pPr>
              <a:defRPr lang="en-US" b="0" dirty="0"/>
            </a:lvl1pPr>
          </a:lstStyle>
          <a:p>
            <a:pPr lvl="0"/>
            <a:r>
              <a:rPr lang="ru-RU" smtClean="0"/>
              <a:t>Образец заголовка</a:t>
            </a:r>
            <a:endParaRPr lang="en-US" dirty="0"/>
          </a:p>
        </p:txBody>
      </p:sp>
      <p:sp>
        <p:nvSpPr>
          <p:cNvPr id="10" name="Text Placeholder 9"/>
          <p:cNvSpPr>
            <a:spLocks noGrp="1"/>
          </p:cNvSpPr>
          <p:nvPr>
            <p:ph type="body" sz="quarter" idx="13"/>
          </p:nvPr>
        </p:nvSpPr>
        <p:spPr>
          <a:xfrm>
            <a:off x="1113524" y="3505200"/>
            <a:ext cx="7515992" cy="838200"/>
          </a:xfrm>
        </p:spPr>
        <p:txBody>
          <a:bodyPr rtlCol="0" anchor="b">
            <a:normAutofit/>
          </a:bodyPr>
          <a:lstStyle>
            <a:lvl1pPr>
              <a:buNone/>
              <a:defRPr lang="en-US" sz="2800" b="0" cap="none" dirty="0">
                <a:ln w="3175" cmpd="sng">
                  <a:noFill/>
                </a:ln>
                <a:solidFill>
                  <a:schemeClr val="tx1"/>
                </a:solidFill>
                <a:effectLst/>
              </a:defRPr>
            </a:lvl1pPr>
          </a:lstStyle>
          <a:p>
            <a:pPr lvl="0"/>
            <a:r>
              <a:rPr lang="ru-RU" smtClean="0"/>
              <a:t>Образец текста</a:t>
            </a:r>
          </a:p>
        </p:txBody>
      </p:sp>
      <p:sp>
        <p:nvSpPr>
          <p:cNvPr id="3" name="Text Placeholder 2"/>
          <p:cNvSpPr>
            <a:spLocks noGrp="1"/>
          </p:cNvSpPr>
          <p:nvPr>
            <p:ph type="body" idx="1"/>
          </p:nvPr>
        </p:nvSpPr>
        <p:spPr>
          <a:xfrm>
            <a:off x="1113524" y="4343400"/>
            <a:ext cx="7515992"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5" name="Date Placeholder 3"/>
          <p:cNvSpPr>
            <a:spLocks noGrp="1"/>
          </p:cNvSpPr>
          <p:nvPr>
            <p:ph type="dt" sz="half" idx="14"/>
          </p:nvPr>
        </p:nvSpPr>
        <p:spPr/>
        <p:txBody>
          <a:bodyPr/>
          <a:lstStyle>
            <a:lvl1pPr>
              <a:defRPr/>
            </a:lvl1pPr>
          </a:lstStyle>
          <a:p>
            <a:pPr>
              <a:defRPr/>
            </a:pPr>
            <a:endParaRPr lang="en-US"/>
          </a:p>
        </p:txBody>
      </p:sp>
      <p:sp>
        <p:nvSpPr>
          <p:cNvPr id="6" name="Footer Placeholder 4"/>
          <p:cNvSpPr>
            <a:spLocks noGrp="1"/>
          </p:cNvSpPr>
          <p:nvPr>
            <p:ph type="ftr" sz="quarter" idx="15"/>
          </p:nvPr>
        </p:nvSpPr>
        <p:spPr/>
        <p:txBody>
          <a:bodyPr/>
          <a:lstStyle>
            <a:lvl1pPr>
              <a:defRPr/>
            </a:lvl1pPr>
          </a:lstStyle>
          <a:p>
            <a:pPr>
              <a:defRPr/>
            </a:pPr>
            <a:endParaRPr lang="en-US"/>
          </a:p>
        </p:txBody>
      </p:sp>
      <p:sp>
        <p:nvSpPr>
          <p:cNvPr id="7" name="Slide Number Placeholder 5"/>
          <p:cNvSpPr>
            <a:spLocks noGrp="1"/>
          </p:cNvSpPr>
          <p:nvPr>
            <p:ph type="sldNum" sz="quarter" idx="16"/>
          </p:nvPr>
        </p:nvSpPr>
        <p:spPr/>
        <p:txBody>
          <a:bodyPr/>
          <a:lstStyle>
            <a:lvl1pPr>
              <a:defRPr/>
            </a:lvl1pPr>
          </a:lstStyle>
          <a:p>
            <a:pPr>
              <a:defRPr/>
            </a:pPr>
            <a:fld id="{3310CCBF-2A5D-4E94-8B91-C1905CB9FFA1}" type="slidenum">
              <a:rPr lang="en-US" altLang="uk-UA"/>
              <a:pPr>
                <a:defRPr/>
              </a:pPr>
              <a:t>‹#›</a:t>
            </a:fld>
            <a:endParaRPr lang="en-US" altLang="uk-UA"/>
          </a:p>
        </p:txBody>
      </p:sp>
    </p:spTree>
    <p:extLst>
      <p:ext uri="{BB962C8B-B14F-4D97-AF65-F5344CB8AC3E}">
        <p14:creationId xmlns:p14="http://schemas.microsoft.com/office/powerpoint/2010/main" val="14675233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1D14A99-155D-42EF-BF7F-612C844E5D87}" type="slidenum">
              <a:rPr lang="en-US" altLang="uk-UA"/>
              <a:pPr>
                <a:defRPr/>
              </a:pPr>
              <a:t>‹#›</a:t>
            </a:fld>
            <a:endParaRPr lang="en-US" altLang="uk-UA"/>
          </a:p>
        </p:txBody>
      </p:sp>
    </p:spTree>
    <p:extLst>
      <p:ext uri="{BB962C8B-B14F-4D97-AF65-F5344CB8AC3E}">
        <p14:creationId xmlns:p14="http://schemas.microsoft.com/office/powerpoint/2010/main" val="23121531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1393" y="685800"/>
            <a:ext cx="1328123" cy="51054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113524" y="685800"/>
            <a:ext cx="6016373" cy="51054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0C45143-63DD-4310-BD10-A0F12B11A9A6}" type="slidenum">
              <a:rPr lang="en-US" altLang="uk-UA"/>
              <a:pPr>
                <a:defRPr/>
              </a:pPr>
              <a:t>‹#›</a:t>
            </a:fld>
            <a:endParaRPr lang="en-US" altLang="uk-UA"/>
          </a:p>
        </p:txBody>
      </p:sp>
    </p:spTree>
    <p:extLst>
      <p:ext uri="{BB962C8B-B14F-4D97-AF65-F5344CB8AC3E}">
        <p14:creationId xmlns:p14="http://schemas.microsoft.com/office/powerpoint/2010/main" val="10831072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982133" y="457201"/>
            <a:ext cx="7704667" cy="198120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982133" y="2667000"/>
            <a:ext cx="7704667" cy="333281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a:xfrm>
            <a:off x="7343775" y="6108700"/>
            <a:ext cx="857250" cy="365125"/>
          </a:xfrm>
        </p:spPr>
        <p:txBody>
          <a:bodyPr/>
          <a:lstStyle>
            <a:lvl1pPr>
              <a:defRPr/>
            </a:lvl1pPr>
          </a:lstStyle>
          <a:p>
            <a:pPr>
              <a:defRPr/>
            </a:pPr>
            <a:endParaRPr lang="en-US"/>
          </a:p>
        </p:txBody>
      </p:sp>
      <p:sp>
        <p:nvSpPr>
          <p:cNvPr id="5" name="Footer Placeholder 4"/>
          <p:cNvSpPr>
            <a:spLocks noGrp="1"/>
          </p:cNvSpPr>
          <p:nvPr>
            <p:ph type="ftr" sz="quarter" idx="11"/>
          </p:nvPr>
        </p:nvSpPr>
        <p:spPr>
          <a:xfrm>
            <a:off x="1973263" y="6108700"/>
            <a:ext cx="5313362" cy="365125"/>
          </a:xfrm>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8258175" y="6108700"/>
            <a:ext cx="428625" cy="365125"/>
          </a:xfrm>
        </p:spPr>
        <p:txBody>
          <a:bodyPr/>
          <a:lstStyle>
            <a:lvl1pPr>
              <a:defRPr/>
            </a:lvl1pPr>
          </a:lstStyle>
          <a:p>
            <a:pPr>
              <a:defRPr/>
            </a:pPr>
            <a:fld id="{9684BAB9-A58A-460D-9ACF-1D376C292415}" type="slidenum">
              <a:rPr lang="en-US" altLang="uk-UA"/>
              <a:pPr>
                <a:defRPr/>
              </a:pPr>
              <a:t>‹#›</a:t>
            </a:fld>
            <a:endParaRPr lang="en-US" altLang="uk-UA"/>
          </a:p>
        </p:txBody>
      </p:sp>
    </p:spTree>
    <p:extLst>
      <p:ext uri="{BB962C8B-B14F-4D97-AF65-F5344CB8AC3E}">
        <p14:creationId xmlns:p14="http://schemas.microsoft.com/office/powerpoint/2010/main" val="2983577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986995" y="2666998"/>
            <a:ext cx="6699805" cy="2360071"/>
          </a:xfrm>
        </p:spPr>
        <p:txBody>
          <a:bodyPr anchor="b"/>
          <a:lstStyle>
            <a:lvl1pPr algn="r">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986998" y="5027070"/>
            <a:ext cx="6699802"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E2B15A0-8B7D-47D5-84EF-B3DB254D1069}" type="slidenum">
              <a:rPr lang="en-US" altLang="uk-UA"/>
              <a:pPr>
                <a:defRPr/>
              </a:pPr>
              <a:t>‹#›</a:t>
            </a:fld>
            <a:endParaRPr lang="en-US" altLang="uk-UA"/>
          </a:p>
        </p:txBody>
      </p:sp>
    </p:spTree>
    <p:extLst>
      <p:ext uri="{BB962C8B-B14F-4D97-AF65-F5344CB8AC3E}">
        <p14:creationId xmlns:p14="http://schemas.microsoft.com/office/powerpoint/2010/main" val="1915193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982133" y="685801"/>
            <a:ext cx="7704667" cy="1752599"/>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982133" y="2667000"/>
            <a:ext cx="3739896" cy="336867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946904" y="2667000"/>
            <a:ext cx="3739896" cy="334682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B90C5F0-8837-4457-89D6-C22CA2CC59D4}" type="slidenum">
              <a:rPr lang="en-US" altLang="uk-UA"/>
              <a:pPr>
                <a:defRPr/>
              </a:pPr>
              <a:t>‹#›</a:t>
            </a:fld>
            <a:endParaRPr lang="en-US" altLang="uk-UA"/>
          </a:p>
        </p:txBody>
      </p:sp>
    </p:spTree>
    <p:extLst>
      <p:ext uri="{BB962C8B-B14F-4D97-AF65-F5344CB8AC3E}">
        <p14:creationId xmlns:p14="http://schemas.microsoft.com/office/powerpoint/2010/main" val="397476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329481" y="2658533"/>
            <a:ext cx="3456291"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13523"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161710" y="2667000"/>
            <a:ext cx="3467806"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957266"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A6500551-7B11-4DD2-BB76-65BA667B6ADD}" type="slidenum">
              <a:rPr lang="en-US" altLang="uk-UA"/>
              <a:pPr>
                <a:defRPr/>
              </a:pPr>
              <a:t>‹#›</a:t>
            </a:fld>
            <a:endParaRPr lang="en-US" altLang="uk-UA"/>
          </a:p>
        </p:txBody>
      </p:sp>
    </p:spTree>
    <p:extLst>
      <p:ext uri="{BB962C8B-B14F-4D97-AF65-F5344CB8AC3E}">
        <p14:creationId xmlns:p14="http://schemas.microsoft.com/office/powerpoint/2010/main" val="3492883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DA586EF-F687-4DBD-9754-8C313EACFFDE}" type="slidenum">
              <a:rPr lang="en-US" altLang="uk-UA"/>
              <a:pPr>
                <a:defRPr/>
              </a:pPr>
              <a:t>‹#›</a:t>
            </a:fld>
            <a:endParaRPr lang="en-US" altLang="uk-UA"/>
          </a:p>
        </p:txBody>
      </p:sp>
    </p:spTree>
    <p:extLst>
      <p:ext uri="{BB962C8B-B14F-4D97-AF65-F5344CB8AC3E}">
        <p14:creationId xmlns:p14="http://schemas.microsoft.com/office/powerpoint/2010/main" val="41310875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778B391A-AEE0-404D-B60D-C630BDA911C2}" type="slidenum">
              <a:rPr lang="en-US" altLang="uk-UA"/>
              <a:pPr>
                <a:defRPr/>
              </a:pPr>
              <a:t>‹#›</a:t>
            </a:fld>
            <a:endParaRPr lang="en-US" altLang="uk-UA"/>
          </a:p>
        </p:txBody>
      </p:sp>
    </p:spTree>
    <p:extLst>
      <p:ext uri="{BB962C8B-B14F-4D97-AF65-F5344CB8AC3E}">
        <p14:creationId xmlns:p14="http://schemas.microsoft.com/office/powerpoint/2010/main" val="247380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13524" y="1600200"/>
            <a:ext cx="2662534" cy="1371600"/>
          </a:xfrm>
        </p:spPr>
        <p:txBody>
          <a:bodyPr anchor="b">
            <a:normAutofit/>
          </a:bodyPr>
          <a:lstStyle>
            <a:lvl1pPr algn="ct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3947553" y="685800"/>
            <a:ext cx="4681962" cy="5105401"/>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113524" y="2971800"/>
            <a:ext cx="2662534"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68F2214-90CF-4B11-9FAE-8A3AB70F33F3}" type="slidenum">
              <a:rPr lang="en-US" altLang="uk-UA"/>
              <a:pPr>
                <a:defRPr/>
              </a:pPr>
              <a:t>‹#›</a:t>
            </a:fld>
            <a:endParaRPr lang="en-US" altLang="uk-UA"/>
          </a:p>
        </p:txBody>
      </p:sp>
    </p:spTree>
    <p:extLst>
      <p:ext uri="{BB962C8B-B14F-4D97-AF65-F5344CB8AC3E}">
        <p14:creationId xmlns:p14="http://schemas.microsoft.com/office/powerpoint/2010/main" val="206182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12332" y="1752599"/>
            <a:ext cx="4070679" cy="1371600"/>
          </a:xfrm>
        </p:spPr>
        <p:txBody>
          <a:bodyPr anchor="b">
            <a:normAutofit/>
          </a:bodyPr>
          <a:lstStyle>
            <a:lvl1pPr algn="ctr">
              <a:defRPr sz="2800" b="0"/>
            </a:lvl1pPr>
          </a:lstStyle>
          <a:p>
            <a:r>
              <a:rPr lang="ru-RU" smtClean="0"/>
              <a:t>Образец заголовка</a:t>
            </a:r>
            <a:endParaRPr lang="en-US" dirty="0"/>
          </a:p>
        </p:txBody>
      </p:sp>
      <p:sp>
        <p:nvSpPr>
          <p:cNvPr id="14" name="Picture Placeholder 2"/>
          <p:cNvSpPr>
            <a:spLocks noGrp="1" noChangeAspect="1"/>
          </p:cNvSpPr>
          <p:nvPr>
            <p:ph type="pic" idx="1"/>
          </p:nvPr>
        </p:nvSpPr>
        <p:spPr>
          <a:xfrm>
            <a:off x="5697495" y="914400"/>
            <a:ext cx="2461371"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1112332" y="3124199"/>
            <a:ext cx="4070679"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258D873-74D3-45CB-BD9A-562DFE3E9EC5}" type="slidenum">
              <a:rPr lang="en-US" altLang="uk-UA"/>
              <a:pPr>
                <a:defRPr/>
              </a:pPr>
              <a:t>‹#›</a:t>
            </a:fld>
            <a:endParaRPr lang="en-US" altLang="uk-UA"/>
          </a:p>
        </p:txBody>
      </p:sp>
    </p:spTree>
    <p:extLst>
      <p:ext uri="{BB962C8B-B14F-4D97-AF65-F5344CB8AC3E}">
        <p14:creationId xmlns:p14="http://schemas.microsoft.com/office/powerpoint/2010/main" val="3912478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CCE7B9"/>
            </a:gs>
            <a:gs pos="10001">
              <a:srgbClr val="CCE7B9"/>
            </a:gs>
            <a:gs pos="100000">
              <a:srgbClr val="D0D0D0"/>
            </a:gs>
          </a:gsLst>
          <a:lin ang="6120000" scaled="1"/>
        </a:gradFill>
        <a:effectLst/>
      </p:bgPr>
    </p:bg>
    <p:spTree>
      <p:nvGrpSpPr>
        <p:cNvPr id="1" name=""/>
        <p:cNvGrpSpPr/>
        <p:nvPr/>
      </p:nvGrpSpPr>
      <p:grpSpPr>
        <a:xfrm>
          <a:off x="0" y="0"/>
          <a:ext cx="0" cy="0"/>
          <a:chOff x="0" y="0"/>
          <a:chExt cx="0" cy="0"/>
        </a:xfrm>
      </p:grpSpPr>
      <p:grpSp>
        <p:nvGrpSpPr>
          <p:cNvPr id="1026" name="Group 13"/>
          <p:cNvGrpSpPr>
            <a:grpSpLocks/>
          </p:cNvGrpSpPr>
          <p:nvPr/>
        </p:nvGrpSpPr>
        <p:grpSpPr bwMode="auto">
          <a:xfrm>
            <a:off x="0" y="0"/>
            <a:ext cx="2132013" cy="6858000"/>
            <a:chOff x="0" y="0"/>
            <a:chExt cx="2132013" cy="6858001"/>
          </a:xfrm>
        </p:grpSpPr>
        <p:sp>
          <p:nvSpPr>
            <p:cNvPr id="1032" name="Freeform 6"/>
            <p:cNvSpPr>
              <a:spLocks/>
            </p:cNvSpPr>
            <p:nvPr/>
          </p:nvSpPr>
          <p:spPr bwMode="auto">
            <a:xfrm>
              <a:off x="0" y="0"/>
              <a:ext cx="1073150" cy="5291138"/>
            </a:xfrm>
            <a:custGeom>
              <a:avLst/>
              <a:gdLst>
                <a:gd name="T0" fmla="*/ 0 w 676"/>
                <a:gd name="T1" fmla="*/ 4972050 h 3333"/>
                <a:gd name="T2" fmla="*/ 0 w 676"/>
                <a:gd name="T3" fmla="*/ 5257800 h 3333"/>
                <a:gd name="T4" fmla="*/ 200025 w 676"/>
                <a:gd name="T5" fmla="*/ 5291138 h 3333"/>
                <a:gd name="T6" fmla="*/ 1073150 w 676"/>
                <a:gd name="T7" fmla="*/ 0 h 3333"/>
                <a:gd name="T8" fmla="*/ 815975 w 676"/>
                <a:gd name="T9" fmla="*/ 0 h 3333"/>
                <a:gd name="T10" fmla="*/ 0 w 676"/>
                <a:gd name="T11" fmla="*/ 4972050 h 33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76" h="3333">
                  <a:moveTo>
                    <a:pt x="0" y="3132"/>
                  </a:moveTo>
                  <a:lnTo>
                    <a:pt x="0" y="3312"/>
                  </a:lnTo>
                  <a:lnTo>
                    <a:pt x="126" y="3333"/>
                  </a:lnTo>
                  <a:lnTo>
                    <a:pt x="676" y="0"/>
                  </a:lnTo>
                  <a:lnTo>
                    <a:pt x="514" y="0"/>
                  </a:lnTo>
                  <a:lnTo>
                    <a:pt x="0" y="313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uk-UA"/>
            </a:p>
          </p:txBody>
        </p:sp>
        <p:sp>
          <p:nvSpPr>
            <p:cNvPr id="16" name="Freeform 7"/>
            <p:cNvSpPr/>
            <p:nvPr/>
          </p:nvSpPr>
          <p:spPr bwMode="auto">
            <a:xfrm>
              <a:off x="0" y="0"/>
              <a:ext cx="758825" cy="4624389"/>
            </a:xfrm>
            <a:custGeom>
              <a:avLst/>
              <a:gdLst/>
              <a:ahLst/>
              <a:cxnLst/>
              <a:rect l="0" t="0" r="r" b="b"/>
              <a:pathLst>
                <a:path w="478" h="2913">
                  <a:moveTo>
                    <a:pt x="478" y="0"/>
                  </a:moveTo>
                  <a:lnTo>
                    <a:pt x="318" y="0"/>
                  </a:lnTo>
                  <a:lnTo>
                    <a:pt x="0" y="1938"/>
                  </a:lnTo>
                  <a:lnTo>
                    <a:pt x="0" y="2913"/>
                  </a:lnTo>
                  <a:lnTo>
                    <a:pt x="478" y="0"/>
                  </a:lnTo>
                  <a:close/>
                </a:path>
              </a:pathLst>
            </a:custGeom>
            <a:solidFill>
              <a:schemeClr val="tx1">
                <a:lumMod val="65000"/>
                <a:lumOff val="35000"/>
              </a:schemeClr>
            </a:solidFill>
            <a:ln>
              <a:noFill/>
            </a:ln>
          </p:spPr>
        </p:sp>
        <p:sp>
          <p:nvSpPr>
            <p:cNvPr id="17" name="Freeform 8"/>
            <p:cNvSpPr/>
            <p:nvPr/>
          </p:nvSpPr>
          <p:spPr bwMode="auto">
            <a:xfrm>
              <a:off x="0" y="5662614"/>
              <a:ext cx="906463" cy="1195387"/>
            </a:xfrm>
            <a:custGeom>
              <a:avLst/>
              <a:gdLst/>
              <a:ahLst/>
              <a:cxnLst/>
              <a:rect l="0" t="0" r="r" b="b"/>
              <a:pathLst>
                <a:path w="571" h="753">
                  <a:moveTo>
                    <a:pt x="0" y="0"/>
                  </a:moveTo>
                  <a:lnTo>
                    <a:pt x="0" y="12"/>
                  </a:lnTo>
                  <a:lnTo>
                    <a:pt x="538" y="753"/>
                  </a:lnTo>
                  <a:lnTo>
                    <a:pt x="571" y="753"/>
                  </a:lnTo>
                  <a:lnTo>
                    <a:pt x="0" y="0"/>
                  </a:lnTo>
                  <a:close/>
                </a:path>
              </a:pathLst>
            </a:custGeom>
            <a:solidFill>
              <a:schemeClr val="tx1">
                <a:lumMod val="85000"/>
                <a:lumOff val="15000"/>
              </a:schemeClr>
            </a:solidFill>
            <a:ln>
              <a:noFill/>
            </a:ln>
          </p:spPr>
        </p:sp>
        <p:sp>
          <p:nvSpPr>
            <p:cNvPr id="18" name="Freeform 9"/>
            <p:cNvSpPr/>
            <p:nvPr/>
          </p:nvSpPr>
          <p:spPr bwMode="auto">
            <a:xfrm>
              <a:off x="0" y="5295901"/>
              <a:ext cx="1487488" cy="1562100"/>
            </a:xfrm>
            <a:custGeom>
              <a:avLst/>
              <a:gdLst/>
              <a:ahLst/>
              <a:cxnLst/>
              <a:rect l="0" t="0" r="r" b="b"/>
              <a:pathLst>
                <a:path w="937" h="984">
                  <a:moveTo>
                    <a:pt x="0" y="0"/>
                  </a:moveTo>
                  <a:lnTo>
                    <a:pt x="0" y="3"/>
                  </a:lnTo>
                  <a:lnTo>
                    <a:pt x="901" y="984"/>
                  </a:lnTo>
                  <a:lnTo>
                    <a:pt x="937" y="984"/>
                  </a:lnTo>
                  <a:lnTo>
                    <a:pt x="0" y="0"/>
                  </a:lnTo>
                  <a:close/>
                </a:path>
              </a:pathLst>
            </a:custGeom>
            <a:solidFill>
              <a:schemeClr val="accent1">
                <a:lumMod val="50000"/>
              </a:schemeClr>
            </a:solidFill>
            <a:ln>
              <a:noFill/>
            </a:ln>
          </p:spPr>
        </p:sp>
        <p:sp>
          <p:nvSpPr>
            <p:cNvPr id="19" name="Freeform 10"/>
            <p:cNvSpPr/>
            <p:nvPr/>
          </p:nvSpPr>
          <p:spPr bwMode="auto">
            <a:xfrm>
              <a:off x="0" y="5257801"/>
              <a:ext cx="2132013" cy="1600200"/>
            </a:xfrm>
            <a:custGeom>
              <a:avLst/>
              <a:gdLst/>
              <a:ahLst/>
              <a:cxnLst/>
              <a:rect l="0" t="0" r="r" b="b"/>
              <a:pathLst>
                <a:path w="1343" h="1008">
                  <a:moveTo>
                    <a:pt x="0" y="24"/>
                  </a:moveTo>
                  <a:lnTo>
                    <a:pt x="937" y="1008"/>
                  </a:lnTo>
                  <a:lnTo>
                    <a:pt x="1343" y="1008"/>
                  </a:lnTo>
                  <a:lnTo>
                    <a:pt x="126" y="21"/>
                  </a:lnTo>
                  <a:lnTo>
                    <a:pt x="0" y="0"/>
                  </a:lnTo>
                  <a:lnTo>
                    <a:pt x="0" y="24"/>
                  </a:lnTo>
                  <a:close/>
                </a:path>
              </a:pathLst>
            </a:custGeom>
            <a:solidFill>
              <a:schemeClr val="accent1">
                <a:lumMod val="75000"/>
              </a:schemeClr>
            </a:solidFill>
            <a:ln>
              <a:noFill/>
            </a:ln>
          </p:spPr>
        </p:sp>
        <p:sp>
          <p:nvSpPr>
            <p:cNvPr id="20" name="Freeform 11"/>
            <p:cNvSpPr/>
            <p:nvPr/>
          </p:nvSpPr>
          <p:spPr bwMode="auto">
            <a:xfrm>
              <a:off x="0" y="5357814"/>
              <a:ext cx="1377950" cy="1500187"/>
            </a:xfrm>
            <a:custGeom>
              <a:avLst/>
              <a:gdLst/>
              <a:ahLst/>
              <a:cxnLst/>
              <a:rect l="0" t="0" r="r" b="b"/>
              <a:pathLst>
                <a:path w="868" h="945">
                  <a:moveTo>
                    <a:pt x="0" y="192"/>
                  </a:moveTo>
                  <a:lnTo>
                    <a:pt x="571" y="945"/>
                  </a:lnTo>
                  <a:lnTo>
                    <a:pt x="868" y="945"/>
                  </a:lnTo>
                  <a:lnTo>
                    <a:pt x="0" y="0"/>
                  </a:lnTo>
                  <a:lnTo>
                    <a:pt x="0" y="192"/>
                  </a:lnTo>
                  <a:close/>
                </a:path>
              </a:pathLst>
            </a:custGeom>
            <a:solidFill>
              <a:schemeClr val="tx1">
                <a:lumMod val="75000"/>
                <a:lumOff val="25000"/>
              </a:schemeClr>
            </a:solidFill>
            <a:ln>
              <a:noFill/>
            </a:ln>
          </p:spPr>
        </p:sp>
      </p:grpSp>
      <p:sp>
        <p:nvSpPr>
          <p:cNvPr id="1027" name="Title Placeholder 1"/>
          <p:cNvSpPr>
            <a:spLocks noGrp="1"/>
          </p:cNvSpPr>
          <p:nvPr>
            <p:ph type="title"/>
          </p:nvPr>
        </p:nvSpPr>
        <p:spPr bwMode="auto">
          <a:xfrm>
            <a:off x="982663" y="457200"/>
            <a:ext cx="7704137"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uk-UA" smtClean="0"/>
              <a:t>Образец заголовка</a:t>
            </a:r>
            <a:endParaRPr lang="en-US" altLang="uk-UA" smtClean="0"/>
          </a:p>
        </p:txBody>
      </p:sp>
      <p:sp>
        <p:nvSpPr>
          <p:cNvPr id="1028" name="Text Placeholder 2"/>
          <p:cNvSpPr>
            <a:spLocks noGrp="1"/>
          </p:cNvSpPr>
          <p:nvPr>
            <p:ph type="body" idx="1"/>
          </p:nvPr>
        </p:nvSpPr>
        <p:spPr bwMode="auto">
          <a:xfrm>
            <a:off x="982663" y="2667000"/>
            <a:ext cx="7704137" cy="335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uk-UA" smtClean="0"/>
              <a:t>Образец текста</a:t>
            </a:r>
          </a:p>
          <a:p>
            <a:pPr lvl="1"/>
            <a:r>
              <a:rPr lang="ru-RU" altLang="uk-UA" smtClean="0"/>
              <a:t>Второй уровень</a:t>
            </a:r>
          </a:p>
          <a:p>
            <a:pPr lvl="2"/>
            <a:r>
              <a:rPr lang="ru-RU" altLang="uk-UA" smtClean="0"/>
              <a:t>Третий уровень</a:t>
            </a:r>
          </a:p>
          <a:p>
            <a:pPr lvl="3"/>
            <a:r>
              <a:rPr lang="ru-RU" altLang="uk-UA" smtClean="0"/>
              <a:t>Четвертый уровень</a:t>
            </a:r>
          </a:p>
          <a:p>
            <a:pPr lvl="4"/>
            <a:r>
              <a:rPr lang="ru-RU" altLang="uk-UA" smtClean="0"/>
              <a:t>Пятый уровень</a:t>
            </a:r>
            <a:endParaRPr lang="en-US" altLang="uk-UA" smtClean="0"/>
          </a:p>
        </p:txBody>
      </p:sp>
      <p:sp>
        <p:nvSpPr>
          <p:cNvPr id="4" name="Date Placeholder 3"/>
          <p:cNvSpPr>
            <a:spLocks noGrp="1"/>
          </p:cNvSpPr>
          <p:nvPr>
            <p:ph type="dt" sz="half" idx="2"/>
          </p:nvPr>
        </p:nvSpPr>
        <p:spPr>
          <a:xfrm>
            <a:off x="7358063" y="6116638"/>
            <a:ext cx="858837" cy="365125"/>
          </a:xfrm>
          <a:prstGeom prst="rect">
            <a:avLst/>
          </a:prstGeom>
        </p:spPr>
        <p:txBody>
          <a:bodyPr vert="horz" lIns="91440" tIns="45720" rIns="91440" bIns="45720" rtlCol="0" anchor="ctr"/>
          <a:lstStyle>
            <a:lvl1pPr algn="r" eaLnBrk="1" fontAlgn="auto" hangingPunct="1">
              <a:spcBef>
                <a:spcPts val="0"/>
              </a:spcBef>
              <a:spcAft>
                <a:spcPts val="0"/>
              </a:spcAft>
              <a:defRPr sz="1000" b="0" i="0">
                <a:solidFill>
                  <a:schemeClr val="tx1"/>
                </a:solidFill>
                <a:effectLst/>
                <a:latin typeface="+mn-lt"/>
              </a:defRPr>
            </a:lvl1pPr>
          </a:lstStyle>
          <a:p>
            <a:pPr>
              <a:defRPr/>
            </a:pPr>
            <a:endParaRPr lang="en-US"/>
          </a:p>
        </p:txBody>
      </p:sp>
      <p:sp>
        <p:nvSpPr>
          <p:cNvPr id="5" name="Footer Placeholder 4"/>
          <p:cNvSpPr>
            <a:spLocks noGrp="1"/>
          </p:cNvSpPr>
          <p:nvPr>
            <p:ph type="ftr" sz="quarter" idx="3"/>
          </p:nvPr>
        </p:nvSpPr>
        <p:spPr>
          <a:xfrm>
            <a:off x="1987550" y="6116638"/>
            <a:ext cx="5313363" cy="365125"/>
          </a:xfrm>
          <a:prstGeom prst="rect">
            <a:avLst/>
          </a:prstGeom>
        </p:spPr>
        <p:txBody>
          <a:bodyPr vert="horz" lIns="91440" tIns="45720" rIns="91440" bIns="45720" rtlCol="0" anchor="ctr"/>
          <a:lstStyle>
            <a:lvl1pPr algn="l" eaLnBrk="1" fontAlgn="auto" hangingPunct="1">
              <a:spcBef>
                <a:spcPts val="0"/>
              </a:spcBef>
              <a:spcAft>
                <a:spcPts val="0"/>
              </a:spcAft>
              <a:defRPr sz="1000" b="0" i="0">
                <a:solidFill>
                  <a:schemeClr val="tx1"/>
                </a:solidFill>
                <a:effectLst/>
                <a:latin typeface="+mn-lt"/>
              </a:defRPr>
            </a:lvl1pPr>
          </a:lstStyle>
          <a:p>
            <a:pPr>
              <a:defRPr/>
            </a:pPr>
            <a:endParaRPr lang="en-US"/>
          </a:p>
        </p:txBody>
      </p:sp>
      <p:sp>
        <p:nvSpPr>
          <p:cNvPr id="6" name="Slide Number Placeholder 5"/>
          <p:cNvSpPr>
            <a:spLocks noGrp="1"/>
          </p:cNvSpPr>
          <p:nvPr>
            <p:ph type="sldNum" sz="quarter" idx="4"/>
          </p:nvPr>
        </p:nvSpPr>
        <p:spPr>
          <a:xfrm>
            <a:off x="8274050" y="6116638"/>
            <a:ext cx="412750" cy="365125"/>
          </a:xfrm>
          <a:prstGeom prst="rect">
            <a:avLst/>
          </a:prstGeom>
        </p:spPr>
        <p:txBody>
          <a:bodyPr vert="horz" lIns="91440" tIns="45720" rIns="91440" bIns="45720" rtlCol="0" anchor="ctr"/>
          <a:lstStyle>
            <a:lvl1pPr algn="r" eaLnBrk="1" fontAlgn="auto" hangingPunct="1">
              <a:spcBef>
                <a:spcPts val="0"/>
              </a:spcBef>
              <a:spcAft>
                <a:spcPts val="0"/>
              </a:spcAft>
              <a:defRPr sz="1000" b="0" i="0">
                <a:solidFill>
                  <a:schemeClr val="tx1"/>
                </a:solidFill>
                <a:effectLst/>
                <a:latin typeface="+mn-lt"/>
              </a:defRPr>
            </a:lvl1pPr>
          </a:lstStyle>
          <a:p>
            <a:pPr>
              <a:defRPr/>
            </a:pPr>
            <a:fld id="{8F44BF4A-1744-4C1F-A552-45E70867440A}" type="slidenum">
              <a:rPr lang="en-US" altLang="uk-UA"/>
              <a:pPr>
                <a:defRPr/>
              </a:pPr>
              <a:t>‹#›</a:t>
            </a:fld>
            <a:endParaRPr lang="en-US" altLang="uk-UA"/>
          </a:p>
        </p:txBody>
      </p:sp>
    </p:spTree>
  </p:cSld>
  <p:clrMap bg1="lt1" tx1="dk1" bg2="lt2" tx2="dk2" accent1="accent1" accent2="accent2" accent3="accent3" accent4="accent4" accent5="accent5" accent6="accent6" hlink="hlink" folHlink="folHlink"/>
  <p:sldLayoutIdLst>
    <p:sldLayoutId id="2147484192" r:id="rId1"/>
    <p:sldLayoutId id="2147484193" r:id="rId2"/>
    <p:sldLayoutId id="2147484179" r:id="rId3"/>
    <p:sldLayoutId id="2147484180" r:id="rId4"/>
    <p:sldLayoutId id="2147484181" r:id="rId5"/>
    <p:sldLayoutId id="2147484182" r:id="rId6"/>
    <p:sldLayoutId id="2147484183" r:id="rId7"/>
    <p:sldLayoutId id="2147484184" r:id="rId8"/>
    <p:sldLayoutId id="2147484185" r:id="rId9"/>
    <p:sldLayoutId id="2147484186" r:id="rId10"/>
    <p:sldLayoutId id="2147484187" r:id="rId11"/>
    <p:sldLayoutId id="2147484194" r:id="rId12"/>
    <p:sldLayoutId id="2147484188" r:id="rId13"/>
    <p:sldLayoutId id="2147484195" r:id="rId14"/>
    <p:sldLayoutId id="2147484189" r:id="rId15"/>
    <p:sldLayoutId id="2147484190" r:id="rId16"/>
    <p:sldLayoutId id="2147484191" r:id="rId17"/>
  </p:sldLayoutIdLst>
  <p:txStyles>
    <p:titleStyle>
      <a:lvl1pPr algn="ctr" defTabSz="457200" rtl="0" eaLnBrk="0" fontAlgn="base" hangingPunct="0">
        <a:spcBef>
          <a:spcPct val="0"/>
        </a:spcBef>
        <a:spcAft>
          <a:spcPct val="0"/>
        </a:spcAft>
        <a:defRPr sz="4000" kern="1200">
          <a:ln w="3175" cmpd="sng">
            <a:noFill/>
          </a:ln>
          <a:solidFill>
            <a:schemeClr val="tx1"/>
          </a:solidFill>
          <a:latin typeface="+mj-lt"/>
          <a:ea typeface="+mj-ea"/>
          <a:cs typeface="+mj-cs"/>
        </a:defRPr>
      </a:lvl1pPr>
      <a:lvl2pPr algn="ctr" defTabSz="457200" rtl="0" eaLnBrk="0" fontAlgn="base" hangingPunct="0">
        <a:spcBef>
          <a:spcPct val="0"/>
        </a:spcBef>
        <a:spcAft>
          <a:spcPct val="0"/>
        </a:spcAft>
        <a:defRPr sz="4000">
          <a:solidFill>
            <a:schemeClr val="tx1"/>
          </a:solidFill>
          <a:latin typeface="Corbel" panose="020B0503020204020204" pitchFamily="34" charset="0"/>
        </a:defRPr>
      </a:lvl2pPr>
      <a:lvl3pPr algn="ctr" defTabSz="457200" rtl="0" eaLnBrk="0" fontAlgn="base" hangingPunct="0">
        <a:spcBef>
          <a:spcPct val="0"/>
        </a:spcBef>
        <a:spcAft>
          <a:spcPct val="0"/>
        </a:spcAft>
        <a:defRPr sz="4000">
          <a:solidFill>
            <a:schemeClr val="tx1"/>
          </a:solidFill>
          <a:latin typeface="Corbel" panose="020B0503020204020204" pitchFamily="34" charset="0"/>
        </a:defRPr>
      </a:lvl3pPr>
      <a:lvl4pPr algn="ctr" defTabSz="457200" rtl="0" eaLnBrk="0" fontAlgn="base" hangingPunct="0">
        <a:spcBef>
          <a:spcPct val="0"/>
        </a:spcBef>
        <a:spcAft>
          <a:spcPct val="0"/>
        </a:spcAft>
        <a:defRPr sz="4000">
          <a:solidFill>
            <a:schemeClr val="tx1"/>
          </a:solidFill>
          <a:latin typeface="Corbel" panose="020B0503020204020204" pitchFamily="34" charset="0"/>
        </a:defRPr>
      </a:lvl4pPr>
      <a:lvl5pPr algn="ctr" defTabSz="457200" rtl="0" eaLnBrk="0" fontAlgn="base" hangingPunct="0">
        <a:spcBef>
          <a:spcPct val="0"/>
        </a:spcBef>
        <a:spcAft>
          <a:spcPct val="0"/>
        </a:spcAft>
        <a:defRPr sz="4000">
          <a:solidFill>
            <a:schemeClr val="tx1"/>
          </a:solidFill>
          <a:latin typeface="Corbel" panose="020B0503020204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0" fontAlgn="base" hangingPunct="0">
        <a:spcBef>
          <a:spcPct val="20000"/>
        </a:spcBef>
        <a:spcAft>
          <a:spcPts val="600"/>
        </a:spcAft>
        <a:buClr>
          <a:srgbClr val="1287C3"/>
        </a:buClr>
        <a:buSzPct val="145000"/>
        <a:buFont typeface="Arial" panose="020B0604020202020204" pitchFamily="34" charset="0"/>
        <a:buChar char="•"/>
        <a:defRPr sz="2400" kern="1200">
          <a:solidFill>
            <a:schemeClr val="tx1"/>
          </a:solidFill>
          <a:latin typeface="+mn-lt"/>
          <a:ea typeface="+mn-ea"/>
          <a:cs typeface="+mn-cs"/>
        </a:defRPr>
      </a:lvl1pPr>
      <a:lvl2pPr marL="742950" indent="-285750" algn="l" defTabSz="457200" rtl="0" eaLnBrk="0" fontAlgn="base" hangingPunct="0">
        <a:spcBef>
          <a:spcPct val="20000"/>
        </a:spcBef>
        <a:spcAft>
          <a:spcPts val="600"/>
        </a:spcAft>
        <a:buClr>
          <a:srgbClr val="1287C3"/>
        </a:buClr>
        <a:buSzPct val="145000"/>
        <a:buFont typeface="Arial" panose="020B0604020202020204" pitchFamily="34" charset="0"/>
        <a:buChar char="•"/>
        <a:defRPr sz="2000" kern="1200">
          <a:solidFill>
            <a:schemeClr val="tx1"/>
          </a:solidFill>
          <a:latin typeface="+mn-lt"/>
          <a:ea typeface="+mn-ea"/>
          <a:cs typeface="+mn-cs"/>
        </a:defRPr>
      </a:lvl2pPr>
      <a:lvl3pPr marL="1200150" indent="-285750" algn="l" defTabSz="457200" rtl="0" eaLnBrk="0" fontAlgn="base" hangingPunct="0">
        <a:spcBef>
          <a:spcPct val="20000"/>
        </a:spcBef>
        <a:spcAft>
          <a:spcPts val="600"/>
        </a:spcAft>
        <a:buClr>
          <a:srgbClr val="1287C3"/>
        </a:buClr>
        <a:buSzPct val="145000"/>
        <a:buFont typeface="Arial" panose="020B0604020202020204" pitchFamily="34" charset="0"/>
        <a:buChar char="•"/>
        <a:defRPr kern="1200">
          <a:solidFill>
            <a:schemeClr val="tx1"/>
          </a:solidFill>
          <a:latin typeface="+mn-lt"/>
          <a:ea typeface="+mn-ea"/>
          <a:cs typeface="+mn-cs"/>
        </a:defRPr>
      </a:lvl3pPr>
      <a:lvl4pPr marL="1543050" indent="-171450" algn="l" defTabSz="457200" rtl="0" eaLnBrk="0" fontAlgn="base" hangingPunct="0">
        <a:spcBef>
          <a:spcPct val="20000"/>
        </a:spcBef>
        <a:spcAft>
          <a:spcPts val="600"/>
        </a:spcAft>
        <a:buClr>
          <a:srgbClr val="1287C3"/>
        </a:buClr>
        <a:buSzPct val="145000"/>
        <a:buFont typeface="Arial" panose="020B0604020202020204" pitchFamily="34" charset="0"/>
        <a:buChar char="•"/>
        <a:defRPr sz="1600" kern="1200">
          <a:solidFill>
            <a:schemeClr val="tx1"/>
          </a:solidFill>
          <a:latin typeface="+mn-lt"/>
          <a:ea typeface="+mn-ea"/>
          <a:cs typeface="+mn-cs"/>
        </a:defRPr>
      </a:lvl4pPr>
      <a:lvl5pPr marL="2000250" indent="-171450" algn="l" defTabSz="457200" rtl="0" eaLnBrk="0" fontAlgn="base" hangingPunct="0">
        <a:spcBef>
          <a:spcPct val="20000"/>
        </a:spcBef>
        <a:spcAft>
          <a:spcPts val="600"/>
        </a:spcAft>
        <a:buClr>
          <a:srgbClr val="1287C3"/>
        </a:buClr>
        <a:buSzPct val="145000"/>
        <a:buFont typeface="Arial" panose="020B0604020202020204" pitchFamily="34" charset="0"/>
        <a:buChar char="•"/>
        <a:defRPr sz="1400" kern="1200">
          <a:solidFill>
            <a:schemeClr val="tx1"/>
          </a:solidFill>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earch.ligazakon.ua/l_doc2.nsf/link1/RE30284.html"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earch.ligazakon.ua/l_doc2.nsf/link1/RE23235.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zakon.rada.gov.ua/laws/show/z0555-19#n6"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zakon.rada.gov.ua/laws/show/2145-19?find=1&amp;text=%B3%ED%F1%F2%E8%F2%F3%F6%B3%E9%ED%E0#w12"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zakon.rada.gov.ua/laws/show/z0758-05"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zakon.rada.gov.ua/laws/show/z0703-13#n18"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4"/>
          <p:cNvSpPr>
            <a:spLocks noGrp="1" noChangeArrowheads="1"/>
          </p:cNvSpPr>
          <p:nvPr>
            <p:ph type="ctrTitle"/>
          </p:nvPr>
        </p:nvSpPr>
        <p:spPr>
          <a:xfrm>
            <a:off x="431800" y="1773238"/>
            <a:ext cx="8281988" cy="1943100"/>
          </a:xfrm>
        </p:spPr>
        <p:txBody>
          <a:bodyPr>
            <a:normAutofit fontScale="90000"/>
          </a:bodyPr>
          <a:lstStyle/>
          <a:p>
            <a:pPr algn="ctr" eaLnBrk="1" hangingPunct="1">
              <a:defRPr/>
            </a:pPr>
            <a:r>
              <a:rPr lang="uk-UA" altLang="uk-UA" sz="4800" smtClean="0">
                <a:ln>
                  <a:noFill/>
                </a:ln>
                <a:solidFill>
                  <a:srgbClr val="7030A0"/>
                </a:solidFill>
                <a:latin typeface="Bahnschrift Condensed" panose="020B0502040204020203" pitchFamily="34" charset="0"/>
              </a:rPr>
              <a:t>Про законодавчо-нормативне забезпечення 2019/2020</a:t>
            </a:r>
            <a:br>
              <a:rPr lang="uk-UA" altLang="uk-UA" sz="4800" smtClean="0">
                <a:ln>
                  <a:noFill/>
                </a:ln>
                <a:solidFill>
                  <a:srgbClr val="7030A0"/>
                </a:solidFill>
                <a:latin typeface="Bahnschrift Condensed" panose="020B0502040204020203" pitchFamily="34" charset="0"/>
              </a:rPr>
            </a:br>
            <a:r>
              <a:rPr lang="uk-UA" altLang="uk-UA" sz="4800" smtClean="0">
                <a:ln>
                  <a:noFill/>
                </a:ln>
                <a:solidFill>
                  <a:srgbClr val="7030A0"/>
                </a:solidFill>
                <a:latin typeface="Bahnschrift Condensed" panose="020B0502040204020203" pitchFamily="34" charset="0"/>
              </a:rPr>
              <a:t> навчального року</a:t>
            </a:r>
            <a:endParaRPr lang="uk-UA" altLang="uk-UA" sz="4800" smtClean="0">
              <a:ln>
                <a:noFill/>
              </a:ln>
              <a:solidFill>
                <a:srgbClr val="FFFF00"/>
              </a:solidFill>
              <a:latin typeface="Bahnschrift Condensed" panose="020B0502040204020203" pitchFamily="34" charset="0"/>
            </a:endParaRPr>
          </a:p>
        </p:txBody>
      </p:sp>
      <p:sp>
        <p:nvSpPr>
          <p:cNvPr id="5123" name="Rectangle 5"/>
          <p:cNvSpPr>
            <a:spLocks noGrp="1" noChangeArrowheads="1"/>
          </p:cNvSpPr>
          <p:nvPr>
            <p:ph type="subTitle" idx="1"/>
          </p:nvPr>
        </p:nvSpPr>
        <p:spPr>
          <a:xfrm>
            <a:off x="5562600" y="6021388"/>
            <a:ext cx="3095625" cy="503237"/>
          </a:xfrm>
        </p:spPr>
        <p:txBody>
          <a:bodyPr rtlCol="0">
            <a:normAutofit lnSpcReduction="10000"/>
          </a:bodyPr>
          <a:lstStyle/>
          <a:p>
            <a:pPr algn="l" eaLnBrk="1" fontAlgn="auto" hangingPunct="1">
              <a:lnSpc>
                <a:spcPct val="80000"/>
              </a:lnSpc>
              <a:buClr>
                <a:schemeClr val="accent1">
                  <a:lumMod val="75000"/>
                </a:schemeClr>
              </a:buClr>
              <a:buFont typeface="Arial"/>
              <a:buNone/>
              <a:defRPr/>
            </a:pPr>
            <a:r>
              <a:rPr lang="uk-UA" altLang="uk-UA" sz="2800" dirty="0" smtClean="0">
                <a:solidFill>
                  <a:schemeClr val="accent5"/>
                </a:solidFill>
                <a:latin typeface="Times New Roman" panose="02020603050405020304" pitchFamily="18" charset="0"/>
                <a:cs typeface="Times New Roman" panose="02020603050405020304" pitchFamily="18" charset="0"/>
              </a:rPr>
              <a:t>Н. </a:t>
            </a:r>
            <a:r>
              <a:rPr lang="uk-UA" altLang="uk-UA" sz="2800" smtClean="0">
                <a:solidFill>
                  <a:schemeClr val="accent5"/>
                </a:solidFill>
                <a:latin typeface="Times New Roman" panose="02020603050405020304" pitchFamily="18" charset="0"/>
                <a:cs typeface="Times New Roman" panose="02020603050405020304" pitchFamily="18" charset="0"/>
              </a:rPr>
              <a:t>ТРУСОВА</a:t>
            </a:r>
            <a:endParaRPr lang="uk-UA" altLang="uk-UA" sz="2800" dirty="0" smtClean="0">
              <a:solidFill>
                <a:schemeClr val="accent5"/>
              </a:solidFill>
              <a:latin typeface="Times New Roman" panose="02020603050405020304" pitchFamily="18" charset="0"/>
              <a:cs typeface="Times New Roman" panose="02020603050405020304" pitchFamily="18" charset="0"/>
            </a:endParaRPr>
          </a:p>
          <a:p>
            <a:pPr eaLnBrk="1" fontAlgn="auto" hangingPunct="1">
              <a:lnSpc>
                <a:spcPct val="80000"/>
              </a:lnSpc>
              <a:buClr>
                <a:schemeClr val="accent1">
                  <a:lumMod val="75000"/>
                </a:schemeClr>
              </a:buClr>
              <a:buFont typeface="Arial"/>
              <a:buNone/>
              <a:defRPr/>
            </a:pPr>
            <a:endParaRPr lang="uk-UA" altLang="uk-UA" sz="20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Заголовок 1"/>
          <p:cNvSpPr>
            <a:spLocks noGrp="1"/>
          </p:cNvSpPr>
          <p:nvPr>
            <p:ph type="title"/>
          </p:nvPr>
        </p:nvSpPr>
        <p:spPr>
          <a:xfrm>
            <a:off x="1066800" y="549275"/>
            <a:ext cx="7010400" cy="838200"/>
          </a:xfrm>
        </p:spPr>
        <p:txBody>
          <a:bodyPr rtlCol="0">
            <a:normAutofit fontScale="90000"/>
          </a:bodyPr>
          <a:lstStyle/>
          <a:p>
            <a:pPr eaLnBrk="1" fontAlgn="auto" hangingPunct="1">
              <a:spcAft>
                <a:spcPts val="0"/>
              </a:spcAft>
              <a:defRPr/>
            </a:pPr>
            <a:r>
              <a:rPr lang="uk-UA" altLang="uk-UA" sz="3600" dirty="0" smtClean="0">
                <a:solidFill>
                  <a:srgbClr val="7030A0"/>
                </a:solidFill>
              </a:rPr>
              <a:t>Положення про інституційну форму здобуття загальної середньої освіти </a:t>
            </a:r>
          </a:p>
        </p:txBody>
      </p:sp>
      <p:sp>
        <p:nvSpPr>
          <p:cNvPr id="18435" name="Объект 2"/>
          <p:cNvSpPr>
            <a:spLocks noGrp="1"/>
          </p:cNvSpPr>
          <p:nvPr>
            <p:ph idx="1"/>
          </p:nvPr>
        </p:nvSpPr>
        <p:spPr>
          <a:xfrm>
            <a:off x="971550" y="1557338"/>
            <a:ext cx="8424863" cy="5183187"/>
          </a:xfrm>
        </p:spPr>
        <p:txBody>
          <a:bodyPr/>
          <a:lstStyle/>
          <a:p>
            <a:pPr marL="0" indent="0" eaLnBrk="1" hangingPunct="1">
              <a:buFont typeface="Wingdings" panose="05000000000000000000" pitchFamily="2" charset="2"/>
              <a:buNone/>
            </a:pPr>
            <a:r>
              <a:rPr lang="ru-RU" altLang="uk-UA" b="1" smtClean="0"/>
              <a:t> </a:t>
            </a:r>
            <a:r>
              <a:rPr lang="uk-UA" altLang="uk-UA" sz="2800" b="1" smtClean="0">
                <a:solidFill>
                  <a:srgbClr val="0033CC"/>
                </a:solidFill>
              </a:rPr>
              <a:t>V. Мережева форма здобуття освіти</a:t>
            </a:r>
          </a:p>
          <a:p>
            <a:pPr marL="0" indent="0" eaLnBrk="1" hangingPunct="1">
              <a:buFont typeface="Wingdings" panose="05000000000000000000" pitchFamily="2" charset="2"/>
              <a:buNone/>
            </a:pPr>
            <a:endParaRPr lang="uk-UA" altLang="uk-UA" sz="1000" b="1" smtClean="0">
              <a:solidFill>
                <a:srgbClr val="0033CC"/>
              </a:solidFill>
            </a:endParaRPr>
          </a:p>
          <a:p>
            <a:pPr marL="0" indent="0" eaLnBrk="1" hangingPunct="1">
              <a:buFont typeface="Wingdings" panose="05000000000000000000" pitchFamily="2" charset="2"/>
              <a:buNone/>
            </a:pPr>
            <a:r>
              <a:rPr lang="uk-UA" altLang="uk-UA" sz="2200" smtClean="0">
                <a:solidFill>
                  <a:srgbClr val="0033CC"/>
                </a:solidFill>
              </a:rPr>
              <a:t>1. Для організації здобуття освіти за </a:t>
            </a:r>
            <a:r>
              <a:rPr lang="uk-UA" altLang="uk-UA" sz="2200" smtClean="0">
                <a:solidFill>
                  <a:srgbClr val="FF0000"/>
                </a:solidFill>
              </a:rPr>
              <a:t>мережевою</a:t>
            </a:r>
            <a:r>
              <a:rPr lang="uk-UA" altLang="uk-UA" sz="2200" smtClean="0">
                <a:solidFill>
                  <a:srgbClr val="0033CC"/>
                </a:solidFill>
              </a:rPr>
              <a:t> формою </a:t>
            </a:r>
            <a:r>
              <a:rPr lang="uk-UA" altLang="uk-UA" sz="2200" smtClean="0">
                <a:solidFill>
                  <a:srgbClr val="FF0000"/>
                </a:solidFill>
              </a:rPr>
              <a:t>заклад освіти залучає інших суб’єктів освітньої діяльності.</a:t>
            </a:r>
          </a:p>
          <a:p>
            <a:pPr marL="0" indent="0" eaLnBrk="1" hangingPunct="1">
              <a:buFont typeface="Wingdings" panose="05000000000000000000" pitchFamily="2" charset="2"/>
              <a:buNone/>
            </a:pPr>
            <a:r>
              <a:rPr lang="uk-UA" altLang="uk-UA" sz="2200" smtClean="0">
                <a:solidFill>
                  <a:srgbClr val="0033CC"/>
                </a:solidFill>
              </a:rPr>
              <a:t>З метою використання додаткової матеріально-технічної бази за потреби до мережевої взаємодії можуть залучатися інші юридичні особи, залучені до діяльності освітнього округу, міжшкільні ресурсні центри, наукові установи тощо.</a:t>
            </a:r>
          </a:p>
          <a:p>
            <a:pPr marL="0" indent="0" eaLnBrk="1" hangingPunct="1">
              <a:buFont typeface="Wingdings" panose="05000000000000000000" pitchFamily="2" charset="2"/>
              <a:buNone/>
            </a:pPr>
            <a:r>
              <a:rPr lang="uk-UA" altLang="uk-UA" sz="2200" smtClean="0">
                <a:solidFill>
                  <a:srgbClr val="0033CC"/>
                </a:solidFill>
              </a:rPr>
              <a:t>Мережева взаємодія є способом координації спільної освітньої діяльності, що здійснюється на договірних засадах різними суб’єктами освітньої діяльності для організації здобуття освіти за мережевою формою.</a:t>
            </a:r>
          </a:p>
          <a:p>
            <a:pPr marL="0" indent="0" eaLnBrk="1" hangingPunct="1">
              <a:buFont typeface="Wingdings" panose="05000000000000000000" pitchFamily="2" charset="2"/>
              <a:buNone/>
            </a:pPr>
            <a:endParaRPr lang="uk-UA" altLang="uk-UA" sz="2800" smtClean="0">
              <a:solidFill>
                <a:srgbClr val="0033CC"/>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оловок 1"/>
          <p:cNvSpPr>
            <a:spLocks noGrp="1"/>
          </p:cNvSpPr>
          <p:nvPr>
            <p:ph type="title"/>
          </p:nvPr>
        </p:nvSpPr>
        <p:spPr>
          <a:xfrm>
            <a:off x="1028700" y="404813"/>
            <a:ext cx="7010400" cy="838200"/>
          </a:xfrm>
        </p:spPr>
        <p:txBody>
          <a:bodyPr rtlCol="0">
            <a:normAutofit fontScale="90000"/>
          </a:bodyPr>
          <a:lstStyle/>
          <a:p>
            <a:pPr eaLnBrk="1" fontAlgn="auto" hangingPunct="1">
              <a:spcAft>
                <a:spcPts val="0"/>
              </a:spcAft>
              <a:defRPr/>
            </a:pPr>
            <a:r>
              <a:rPr lang="uk-UA" altLang="uk-UA" sz="3600" dirty="0" smtClean="0">
                <a:solidFill>
                  <a:srgbClr val="7030A0"/>
                </a:solidFill>
              </a:rPr>
              <a:t>Наказ </a:t>
            </a:r>
            <a:br>
              <a:rPr lang="uk-UA" altLang="uk-UA" sz="3600" dirty="0" smtClean="0">
                <a:solidFill>
                  <a:srgbClr val="7030A0"/>
                </a:solidFill>
              </a:rPr>
            </a:br>
            <a:r>
              <a:rPr lang="uk-UA" altLang="uk-UA" sz="3600" dirty="0" smtClean="0">
                <a:solidFill>
                  <a:srgbClr val="7030A0"/>
                </a:solidFill>
              </a:rPr>
              <a:t>Міністерства освіти і науки України</a:t>
            </a:r>
          </a:p>
        </p:txBody>
      </p:sp>
      <p:sp>
        <p:nvSpPr>
          <p:cNvPr id="19459" name="Объект 2"/>
          <p:cNvSpPr>
            <a:spLocks noGrp="1"/>
          </p:cNvSpPr>
          <p:nvPr>
            <p:ph idx="1"/>
          </p:nvPr>
        </p:nvSpPr>
        <p:spPr>
          <a:xfrm>
            <a:off x="860425" y="1484313"/>
            <a:ext cx="8283575" cy="4681537"/>
          </a:xfrm>
        </p:spPr>
        <p:txBody>
          <a:bodyPr/>
          <a:lstStyle/>
          <a:p>
            <a:pPr marL="0" indent="0" algn="ctr" eaLnBrk="1" hangingPunct="1">
              <a:buFont typeface="Wingdings" panose="05000000000000000000" pitchFamily="2" charset="2"/>
              <a:buNone/>
            </a:pPr>
            <a:r>
              <a:rPr lang="ru-RU" altLang="uk-UA" b="1" dirty="0" err="1" smtClean="0">
                <a:solidFill>
                  <a:srgbClr val="00B050"/>
                </a:solidFill>
                <a:latin typeface="Times New Roman" panose="02020603050405020304" pitchFamily="18" charset="0"/>
                <a:cs typeface="Times New Roman" panose="02020603050405020304" pitchFamily="18" charset="0"/>
              </a:rPr>
              <a:t>від</a:t>
            </a:r>
            <a:r>
              <a:rPr lang="ru-RU" altLang="uk-UA" b="1" dirty="0" smtClean="0">
                <a:solidFill>
                  <a:srgbClr val="00B050"/>
                </a:solidFill>
                <a:latin typeface="Times New Roman" panose="02020603050405020304" pitchFamily="18" charset="0"/>
                <a:cs typeface="Times New Roman" panose="02020603050405020304" pitchFamily="18" charset="0"/>
              </a:rPr>
              <a:t> 10.07.2019 № 955 </a:t>
            </a:r>
          </a:p>
          <a:p>
            <a:pPr marL="0" indent="0" algn="ctr" eaLnBrk="1" hangingPunct="1">
              <a:buFont typeface="Wingdings" panose="05000000000000000000" pitchFamily="2" charset="2"/>
              <a:buNone/>
            </a:pPr>
            <a:r>
              <a:rPr lang="uk-UA" altLang="uk-UA" b="1" dirty="0" smtClean="0">
                <a:solidFill>
                  <a:srgbClr val="0033CC"/>
                </a:solidFill>
                <a:latin typeface="Times New Roman" panose="02020603050405020304" pitchFamily="18" charset="0"/>
                <a:cs typeface="Times New Roman" panose="02020603050405020304" pitchFamily="18" charset="0"/>
              </a:rPr>
              <a:t>«Про внесення змін до наказу Міністерства освіти і науки України від 12 січня 2016 року № 8»</a:t>
            </a:r>
          </a:p>
          <a:p>
            <a:pPr marL="0" indent="0" eaLnBrk="1" hangingPunct="1">
              <a:buFont typeface="Wingdings" panose="05000000000000000000" pitchFamily="2" charset="2"/>
              <a:buNone/>
            </a:pPr>
            <a:r>
              <a:rPr lang="ru-RU" altLang="uk-UA" sz="2000" b="1" dirty="0" err="1" smtClean="0">
                <a:solidFill>
                  <a:srgbClr val="FF0000"/>
                </a:solidFill>
                <a:latin typeface="Times New Roman" panose="02020603050405020304" pitchFamily="18" charset="0"/>
                <a:cs typeface="Times New Roman" panose="02020603050405020304" pitchFamily="18" charset="0"/>
              </a:rPr>
              <a:t>Зареєстровано</a:t>
            </a:r>
            <a:r>
              <a:rPr lang="ru-RU" altLang="uk-UA" sz="2000" b="1" dirty="0" smtClean="0">
                <a:solidFill>
                  <a:srgbClr val="FF0000"/>
                </a:solidFill>
                <a:latin typeface="Times New Roman" panose="02020603050405020304" pitchFamily="18" charset="0"/>
                <a:cs typeface="Times New Roman" panose="02020603050405020304" pitchFamily="18" charset="0"/>
              </a:rPr>
              <a:t/>
            </a:r>
            <a:br>
              <a:rPr lang="ru-RU" altLang="uk-UA" sz="2000" b="1" dirty="0" smtClean="0">
                <a:solidFill>
                  <a:srgbClr val="FF0000"/>
                </a:solidFill>
                <a:latin typeface="Times New Roman" panose="02020603050405020304" pitchFamily="18" charset="0"/>
                <a:cs typeface="Times New Roman" panose="02020603050405020304" pitchFamily="18" charset="0"/>
              </a:rPr>
            </a:br>
            <a:r>
              <a:rPr lang="ru-RU" altLang="uk-UA" sz="2000" b="1" dirty="0" smtClean="0">
                <a:solidFill>
                  <a:srgbClr val="FF0000"/>
                </a:solidFill>
                <a:latin typeface="Times New Roman" panose="02020603050405020304" pitchFamily="18" charset="0"/>
                <a:cs typeface="Times New Roman" panose="02020603050405020304" pitchFamily="18" charset="0"/>
              </a:rPr>
              <a:t>в </a:t>
            </a:r>
            <a:r>
              <a:rPr lang="ru-RU" altLang="uk-UA" sz="2000" b="1" dirty="0" err="1" smtClean="0">
                <a:solidFill>
                  <a:srgbClr val="FF0000"/>
                </a:solidFill>
                <a:latin typeface="Times New Roman" panose="02020603050405020304" pitchFamily="18" charset="0"/>
                <a:cs typeface="Times New Roman" panose="02020603050405020304" pitchFamily="18" charset="0"/>
              </a:rPr>
              <a:t>Міністерстві</a:t>
            </a:r>
            <a:r>
              <a:rPr lang="ru-RU" altLang="uk-UA" sz="2000" b="1" dirty="0" smtClean="0">
                <a:solidFill>
                  <a:srgbClr val="FF0000"/>
                </a:solidFill>
                <a:latin typeface="Times New Roman" panose="02020603050405020304" pitchFamily="18" charset="0"/>
                <a:cs typeface="Times New Roman" panose="02020603050405020304" pitchFamily="18" charset="0"/>
              </a:rPr>
              <a:t> </a:t>
            </a:r>
            <a:r>
              <a:rPr lang="ru-RU" altLang="uk-UA" sz="2000" b="1" dirty="0" err="1" smtClean="0">
                <a:solidFill>
                  <a:srgbClr val="FF0000"/>
                </a:solidFill>
                <a:latin typeface="Times New Roman" panose="02020603050405020304" pitchFamily="18" charset="0"/>
                <a:cs typeface="Times New Roman" panose="02020603050405020304" pitchFamily="18" charset="0"/>
              </a:rPr>
              <a:t>юстиції</a:t>
            </a:r>
            <a:r>
              <a:rPr lang="ru-RU" altLang="uk-UA" sz="2000" b="1" dirty="0" smtClean="0">
                <a:solidFill>
                  <a:srgbClr val="FF0000"/>
                </a:solidFill>
                <a:latin typeface="Times New Roman" panose="02020603050405020304" pitchFamily="18" charset="0"/>
                <a:cs typeface="Times New Roman" panose="02020603050405020304" pitchFamily="18" charset="0"/>
              </a:rPr>
              <a:t> </a:t>
            </a:r>
            <a:r>
              <a:rPr lang="ru-RU" altLang="uk-UA" sz="2000" b="1" dirty="0" err="1" smtClean="0">
                <a:solidFill>
                  <a:srgbClr val="FF0000"/>
                </a:solidFill>
                <a:latin typeface="Times New Roman" panose="02020603050405020304" pitchFamily="18" charset="0"/>
                <a:cs typeface="Times New Roman" panose="02020603050405020304" pitchFamily="18" charset="0"/>
              </a:rPr>
              <a:t>України</a:t>
            </a:r>
            <a:r>
              <a:rPr lang="ru-RU" altLang="uk-UA" sz="2000" b="1" dirty="0" smtClean="0">
                <a:solidFill>
                  <a:srgbClr val="FF0000"/>
                </a:solidFill>
                <a:latin typeface="Times New Roman" panose="02020603050405020304" pitchFamily="18" charset="0"/>
                <a:cs typeface="Times New Roman" panose="02020603050405020304" pitchFamily="18" charset="0"/>
              </a:rPr>
              <a:t/>
            </a:r>
            <a:br>
              <a:rPr lang="ru-RU" altLang="uk-UA" sz="2000" b="1" dirty="0" smtClean="0">
                <a:solidFill>
                  <a:srgbClr val="FF0000"/>
                </a:solidFill>
                <a:latin typeface="Times New Roman" panose="02020603050405020304" pitchFamily="18" charset="0"/>
                <a:cs typeface="Times New Roman" panose="02020603050405020304" pitchFamily="18" charset="0"/>
              </a:rPr>
            </a:br>
            <a:r>
              <a:rPr lang="ru-RU" altLang="uk-UA" sz="2000" b="1" dirty="0" smtClean="0">
                <a:solidFill>
                  <a:srgbClr val="FF0000"/>
                </a:solidFill>
                <a:latin typeface="Times New Roman" panose="02020603050405020304" pitchFamily="18" charset="0"/>
                <a:cs typeface="Times New Roman" panose="02020603050405020304" pitchFamily="18" charset="0"/>
              </a:rPr>
              <a:t>02 </a:t>
            </a:r>
            <a:r>
              <a:rPr lang="ru-RU" altLang="uk-UA" sz="2000" b="1" dirty="0" err="1" smtClean="0">
                <a:solidFill>
                  <a:srgbClr val="FF0000"/>
                </a:solidFill>
                <a:latin typeface="Times New Roman" panose="02020603050405020304" pitchFamily="18" charset="0"/>
                <a:cs typeface="Times New Roman" panose="02020603050405020304" pitchFamily="18" charset="0"/>
              </a:rPr>
              <a:t>серпня</a:t>
            </a:r>
            <a:r>
              <a:rPr lang="ru-RU" altLang="uk-UA" sz="2000" b="1" dirty="0" smtClean="0">
                <a:solidFill>
                  <a:srgbClr val="FF0000"/>
                </a:solidFill>
                <a:latin typeface="Times New Roman" panose="02020603050405020304" pitchFamily="18" charset="0"/>
                <a:cs typeface="Times New Roman" panose="02020603050405020304" pitchFamily="18" charset="0"/>
              </a:rPr>
              <a:t> 2019 р. за N 852/33823</a:t>
            </a:r>
            <a:endParaRPr lang="uk-UA" altLang="uk-UA" sz="2000" b="1" dirty="0" smtClean="0">
              <a:solidFill>
                <a:srgbClr val="FF0000"/>
              </a:solidFill>
              <a:latin typeface="Times New Roman" panose="02020603050405020304" pitchFamily="18" charset="0"/>
              <a:cs typeface="Times New Roman" panose="02020603050405020304" pitchFamily="18" charset="0"/>
            </a:endParaRPr>
          </a:p>
          <a:p>
            <a:pPr marL="0" indent="0" algn="ctr" eaLnBrk="1" hangingPunct="1">
              <a:buFont typeface="Wingdings" panose="05000000000000000000" pitchFamily="2" charset="2"/>
              <a:buNone/>
            </a:pPr>
            <a:r>
              <a:rPr lang="uk-UA" altLang="uk-UA" b="1" dirty="0" smtClean="0">
                <a:solidFill>
                  <a:srgbClr val="0033CC"/>
                </a:solidFill>
                <a:latin typeface="Times New Roman" panose="02020603050405020304" pitchFamily="18" charset="0"/>
                <a:cs typeface="Times New Roman" panose="02020603050405020304" pitchFamily="18" charset="0"/>
              </a:rPr>
              <a:t>Положення про індивідуальну форму здобуття загальної середньої освіти</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Заголовок 1"/>
          <p:cNvSpPr>
            <a:spLocks noGrp="1"/>
          </p:cNvSpPr>
          <p:nvPr>
            <p:ph type="title"/>
          </p:nvPr>
        </p:nvSpPr>
        <p:spPr>
          <a:xfrm>
            <a:off x="1103313" y="404813"/>
            <a:ext cx="7010400" cy="838200"/>
          </a:xfrm>
        </p:spPr>
        <p:txBody>
          <a:bodyPr rtlCol="0">
            <a:normAutofit fontScale="90000"/>
          </a:bodyPr>
          <a:lstStyle/>
          <a:p>
            <a:pPr eaLnBrk="1" fontAlgn="auto" hangingPunct="1">
              <a:spcAft>
                <a:spcPts val="0"/>
              </a:spcAft>
              <a:defRPr/>
            </a:pPr>
            <a:r>
              <a:rPr lang="uk-UA" altLang="uk-UA" sz="3600" dirty="0" smtClean="0">
                <a:solidFill>
                  <a:srgbClr val="7030A0"/>
                </a:solidFill>
              </a:rPr>
              <a:t>Наказ </a:t>
            </a:r>
            <a:br>
              <a:rPr lang="uk-UA" altLang="uk-UA" sz="3600" dirty="0" smtClean="0">
                <a:solidFill>
                  <a:srgbClr val="7030A0"/>
                </a:solidFill>
              </a:rPr>
            </a:br>
            <a:r>
              <a:rPr lang="uk-UA" altLang="uk-UA" sz="3600" dirty="0" smtClean="0">
                <a:solidFill>
                  <a:srgbClr val="7030A0"/>
                </a:solidFill>
              </a:rPr>
              <a:t>Міністерства освіти і науки України</a:t>
            </a:r>
          </a:p>
        </p:txBody>
      </p:sp>
      <p:sp>
        <p:nvSpPr>
          <p:cNvPr id="20483" name="Объект 2"/>
          <p:cNvSpPr>
            <a:spLocks noGrp="1"/>
          </p:cNvSpPr>
          <p:nvPr>
            <p:ph idx="1"/>
          </p:nvPr>
        </p:nvSpPr>
        <p:spPr>
          <a:xfrm>
            <a:off x="584200" y="1412875"/>
            <a:ext cx="8569325" cy="4681538"/>
          </a:xfrm>
        </p:spPr>
        <p:txBody>
          <a:bodyPr/>
          <a:lstStyle/>
          <a:p>
            <a:pPr marL="0" indent="0" algn="ctr" eaLnBrk="1" hangingPunct="1">
              <a:buFont typeface="Wingdings" panose="05000000000000000000" pitchFamily="2" charset="2"/>
              <a:buNone/>
            </a:pPr>
            <a:r>
              <a:rPr lang="uk-UA" altLang="uk-UA" b="1" dirty="0" smtClean="0">
                <a:solidFill>
                  <a:srgbClr val="00B050"/>
                </a:solidFill>
              </a:rPr>
              <a:t>від </a:t>
            </a:r>
            <a:r>
              <a:rPr lang="ru-RU" altLang="uk-UA" b="1" dirty="0" smtClean="0">
                <a:solidFill>
                  <a:srgbClr val="00B050"/>
                </a:solidFill>
              </a:rPr>
              <a:t>10.07.2019 № 955 </a:t>
            </a:r>
          </a:p>
          <a:p>
            <a:pPr marL="0" indent="0" eaLnBrk="1" hangingPunct="1">
              <a:buFont typeface="Wingdings" panose="05000000000000000000" pitchFamily="2" charset="2"/>
              <a:buNone/>
            </a:pPr>
            <a:r>
              <a:rPr lang="uk-UA" altLang="uk-UA" sz="2800" dirty="0" smtClean="0">
                <a:solidFill>
                  <a:srgbClr val="0033CC"/>
                </a:solidFill>
              </a:rPr>
              <a:t>5. Визнати таким, що втратив чинність, </a:t>
            </a:r>
            <a:r>
              <a:rPr lang="uk-UA" altLang="uk-UA" sz="2800" dirty="0" smtClean="0">
                <a:solidFill>
                  <a:srgbClr val="0033CC"/>
                </a:solidFill>
                <a:hlinkClick r:id="rId2"/>
              </a:rPr>
              <a:t>наказ Міністерства освіти і науки України від 13 березня 2017 року </a:t>
            </a:r>
            <a:r>
              <a:rPr lang="en-US" altLang="uk-UA" sz="2800" dirty="0" smtClean="0">
                <a:solidFill>
                  <a:srgbClr val="0033CC"/>
                </a:solidFill>
                <a:hlinkClick r:id="rId2"/>
              </a:rPr>
              <a:t>N 369 "</a:t>
            </a:r>
            <a:r>
              <a:rPr lang="uk-UA" altLang="uk-UA" sz="2800" dirty="0" smtClean="0">
                <a:solidFill>
                  <a:srgbClr val="0033CC"/>
                </a:solidFill>
                <a:hlinkClick r:id="rId2"/>
              </a:rPr>
              <a:t>Про затвердження Положення про екстернат у загальноосвітніх навчальних закладах"</a:t>
            </a:r>
            <a:r>
              <a:rPr lang="uk-UA" altLang="uk-UA" sz="2800" dirty="0" smtClean="0">
                <a:solidFill>
                  <a:srgbClr val="0033CC"/>
                </a:solidFill>
              </a:rPr>
              <a:t>, зареєстрований в Міністерстві юстиції України 28 березня 2017 року за </a:t>
            </a:r>
            <a:r>
              <a:rPr lang="en-US" altLang="uk-UA" sz="2800" dirty="0" smtClean="0">
                <a:solidFill>
                  <a:srgbClr val="0033CC"/>
                </a:solidFill>
              </a:rPr>
              <a:t>N 416/30284.</a:t>
            </a:r>
          </a:p>
          <a:p>
            <a:pPr marL="0" indent="0" eaLnBrk="1" hangingPunct="1">
              <a:buFont typeface="Wingdings" panose="05000000000000000000" pitchFamily="2" charset="2"/>
              <a:buNone/>
            </a:pPr>
            <a:r>
              <a:rPr lang="en-US" altLang="uk-UA" sz="2800" dirty="0" smtClean="0">
                <a:solidFill>
                  <a:srgbClr val="0033CC"/>
                </a:solidFill>
              </a:rPr>
              <a:t>6. </a:t>
            </a:r>
            <a:r>
              <a:rPr lang="uk-UA" altLang="uk-UA" sz="2800" dirty="0" smtClean="0">
                <a:solidFill>
                  <a:srgbClr val="0033CC"/>
                </a:solidFill>
              </a:rPr>
              <a:t>Цей наказ </a:t>
            </a:r>
            <a:r>
              <a:rPr lang="uk-UA" altLang="uk-UA" sz="2800" dirty="0" smtClean="0">
                <a:solidFill>
                  <a:srgbClr val="FF0000"/>
                </a:solidFill>
              </a:rPr>
              <a:t>набирає чинності з дня його офіційного опублікування.</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Заголовок 1"/>
          <p:cNvSpPr>
            <a:spLocks noGrp="1"/>
          </p:cNvSpPr>
          <p:nvPr>
            <p:ph type="title"/>
          </p:nvPr>
        </p:nvSpPr>
        <p:spPr>
          <a:xfrm>
            <a:off x="1066800" y="476250"/>
            <a:ext cx="7010400" cy="838200"/>
          </a:xfrm>
        </p:spPr>
        <p:txBody>
          <a:bodyPr rtlCol="0">
            <a:normAutofit fontScale="90000"/>
          </a:bodyPr>
          <a:lstStyle/>
          <a:p>
            <a:pPr eaLnBrk="1" fontAlgn="auto" hangingPunct="1">
              <a:spcAft>
                <a:spcPts val="0"/>
              </a:spcAft>
              <a:defRPr/>
            </a:pPr>
            <a:r>
              <a:rPr lang="uk-UA" altLang="uk-UA" sz="3200" dirty="0" smtClean="0">
                <a:solidFill>
                  <a:srgbClr val="7030A0"/>
                </a:solidFill>
              </a:rPr>
              <a:t>Положення про індивідуальну форму здобуття загальної середньої освіти</a:t>
            </a:r>
          </a:p>
        </p:txBody>
      </p:sp>
      <p:sp>
        <p:nvSpPr>
          <p:cNvPr id="22531" name="Объект 2"/>
          <p:cNvSpPr>
            <a:spLocks noGrp="1"/>
          </p:cNvSpPr>
          <p:nvPr>
            <p:ph idx="1"/>
          </p:nvPr>
        </p:nvSpPr>
        <p:spPr>
          <a:xfrm>
            <a:off x="862013" y="1412875"/>
            <a:ext cx="8280400" cy="4681538"/>
          </a:xfrm>
        </p:spPr>
        <p:txBody>
          <a:bodyPr/>
          <a:lstStyle/>
          <a:p>
            <a:pPr marL="0" indent="0" eaLnBrk="1" hangingPunct="1">
              <a:buFont typeface="Wingdings" panose="05000000000000000000" pitchFamily="2" charset="2"/>
              <a:buNone/>
            </a:pPr>
            <a:r>
              <a:rPr lang="uk-UA" altLang="uk-UA" dirty="0" smtClean="0">
                <a:solidFill>
                  <a:srgbClr val="0033CC"/>
                </a:solidFill>
              </a:rPr>
              <a:t>2. Заклади освіти відповідно до законодавства та своїх установчих документів можуть організовувати здобуття освіти за </a:t>
            </a:r>
            <a:r>
              <a:rPr lang="uk-UA" altLang="uk-UA" dirty="0" err="1" smtClean="0">
                <a:solidFill>
                  <a:srgbClr val="FF0000"/>
                </a:solidFill>
              </a:rPr>
              <a:t>екстернатною</a:t>
            </a:r>
            <a:r>
              <a:rPr lang="uk-UA" altLang="uk-UA" dirty="0" smtClean="0">
                <a:solidFill>
                  <a:srgbClr val="0033CC"/>
                </a:solidFill>
              </a:rPr>
              <a:t> формою </a:t>
            </a:r>
            <a:r>
              <a:rPr lang="uk-UA" altLang="uk-UA" dirty="0" smtClean="0">
                <a:solidFill>
                  <a:srgbClr val="FF0000"/>
                </a:solidFill>
              </a:rPr>
              <a:t>(екстернат),</a:t>
            </a:r>
            <a:r>
              <a:rPr lang="uk-UA" altLang="uk-UA" dirty="0" smtClean="0">
                <a:solidFill>
                  <a:srgbClr val="0033CC"/>
                </a:solidFill>
              </a:rPr>
              <a:t> </a:t>
            </a:r>
            <a:r>
              <a:rPr lang="uk-UA" altLang="uk-UA" dirty="0" smtClean="0">
                <a:solidFill>
                  <a:srgbClr val="FF0000"/>
                </a:solidFill>
              </a:rPr>
              <a:t>сімейною (домашньою) </a:t>
            </a:r>
            <a:r>
              <a:rPr lang="uk-UA" altLang="uk-UA" dirty="0" smtClean="0">
                <a:solidFill>
                  <a:srgbClr val="0033CC"/>
                </a:solidFill>
              </a:rPr>
              <a:t>формою та </a:t>
            </a:r>
            <a:r>
              <a:rPr lang="uk-UA" altLang="uk-UA" dirty="0" smtClean="0">
                <a:solidFill>
                  <a:srgbClr val="FF0000"/>
                </a:solidFill>
              </a:rPr>
              <a:t>педагогічним патронажем</a:t>
            </a:r>
            <a:r>
              <a:rPr lang="uk-UA" altLang="uk-UA" dirty="0" smtClean="0">
                <a:solidFill>
                  <a:srgbClr val="0033CC"/>
                </a:solidFill>
              </a:rPr>
              <a:t>.</a:t>
            </a:r>
          </a:p>
          <a:p>
            <a:pPr marL="0" indent="0" eaLnBrk="1" hangingPunct="1">
              <a:buFont typeface="Wingdings" panose="05000000000000000000" pitchFamily="2" charset="2"/>
              <a:buNone/>
            </a:pPr>
            <a:endParaRPr lang="uk-UA" altLang="uk-UA" sz="900" dirty="0" smtClean="0">
              <a:solidFill>
                <a:srgbClr val="0033CC"/>
              </a:solidFill>
            </a:endParaRPr>
          </a:p>
          <a:p>
            <a:pPr marL="0" indent="0" eaLnBrk="1" hangingPunct="1">
              <a:spcAft>
                <a:spcPts val="0"/>
              </a:spcAft>
              <a:buFont typeface="Wingdings" panose="05000000000000000000" pitchFamily="2" charset="2"/>
              <a:buNone/>
            </a:pPr>
            <a:r>
              <a:rPr lang="uk-UA" altLang="uk-UA" dirty="0" smtClean="0">
                <a:solidFill>
                  <a:srgbClr val="0033CC"/>
                </a:solidFill>
              </a:rPr>
              <a:t>Для забезпечення індивідуальної форми здобуття освіти можуть використовуватися технології дистанційного навчання відповідно до Положення про дистанційне навчання, затвердженого </a:t>
            </a:r>
            <a:r>
              <a:rPr lang="uk-UA" altLang="uk-UA" dirty="0" smtClean="0">
                <a:solidFill>
                  <a:srgbClr val="0033CC"/>
                </a:solidFill>
                <a:hlinkClick r:id="rId2"/>
              </a:rPr>
              <a:t>наказом Міністерства освіти і науки України від 25 квітня 2013 року </a:t>
            </a:r>
            <a:r>
              <a:rPr lang="en-US" altLang="uk-UA" dirty="0" smtClean="0">
                <a:solidFill>
                  <a:srgbClr val="0033CC"/>
                </a:solidFill>
                <a:hlinkClick r:id="rId2"/>
              </a:rPr>
              <a:t>N 466</a:t>
            </a:r>
            <a:r>
              <a:rPr lang="en-US" altLang="uk-UA" dirty="0" smtClean="0">
                <a:solidFill>
                  <a:srgbClr val="0033CC"/>
                </a:solidFill>
              </a:rPr>
              <a:t>, </a:t>
            </a:r>
            <a:r>
              <a:rPr lang="uk-UA" altLang="uk-UA" dirty="0" smtClean="0">
                <a:solidFill>
                  <a:srgbClr val="0033CC"/>
                </a:solidFill>
              </a:rPr>
              <a:t>зареєстрованого в Міністерстві юстиції України 30 квітня 2013 року</a:t>
            </a:r>
          </a:p>
          <a:p>
            <a:pPr marL="0" indent="0" eaLnBrk="1" hangingPunct="1">
              <a:spcAft>
                <a:spcPts val="0"/>
              </a:spcAft>
              <a:buFont typeface="Wingdings" panose="05000000000000000000" pitchFamily="2" charset="2"/>
              <a:buNone/>
            </a:pPr>
            <a:r>
              <a:rPr lang="uk-UA" altLang="uk-UA" dirty="0" smtClean="0">
                <a:solidFill>
                  <a:srgbClr val="0033CC"/>
                </a:solidFill>
              </a:rPr>
              <a:t> за </a:t>
            </a:r>
            <a:r>
              <a:rPr lang="en-US" altLang="uk-UA" dirty="0" smtClean="0">
                <a:solidFill>
                  <a:srgbClr val="0033CC"/>
                </a:solidFill>
              </a:rPr>
              <a:t>N 703/23235.</a:t>
            </a:r>
            <a:endParaRPr lang="uk-UA" altLang="uk-UA" dirty="0" smtClean="0">
              <a:solidFill>
                <a:srgbClr val="0033CC"/>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Заголовок 1"/>
          <p:cNvSpPr>
            <a:spLocks noGrp="1"/>
          </p:cNvSpPr>
          <p:nvPr>
            <p:ph type="title"/>
          </p:nvPr>
        </p:nvSpPr>
        <p:spPr>
          <a:xfrm>
            <a:off x="1066800" y="549275"/>
            <a:ext cx="7010400" cy="838200"/>
          </a:xfrm>
        </p:spPr>
        <p:txBody>
          <a:bodyPr rtlCol="0">
            <a:normAutofit fontScale="90000"/>
          </a:bodyPr>
          <a:lstStyle/>
          <a:p>
            <a:pPr eaLnBrk="1" fontAlgn="auto" hangingPunct="1">
              <a:spcAft>
                <a:spcPts val="0"/>
              </a:spcAft>
              <a:defRPr/>
            </a:pPr>
            <a:r>
              <a:rPr lang="uk-UA" altLang="uk-UA" sz="3200" dirty="0" smtClean="0">
                <a:solidFill>
                  <a:srgbClr val="7030A0"/>
                </a:solidFill>
              </a:rPr>
              <a:t>Положення про індивідуальну форму здобуття загальної середньої освіти</a:t>
            </a:r>
          </a:p>
        </p:txBody>
      </p:sp>
      <p:sp>
        <p:nvSpPr>
          <p:cNvPr id="23555" name="Объект 2"/>
          <p:cNvSpPr>
            <a:spLocks noGrp="1"/>
          </p:cNvSpPr>
          <p:nvPr>
            <p:ph idx="1"/>
          </p:nvPr>
        </p:nvSpPr>
        <p:spPr>
          <a:xfrm>
            <a:off x="755650" y="1125538"/>
            <a:ext cx="8280400" cy="4606925"/>
          </a:xfrm>
        </p:spPr>
        <p:txBody>
          <a:bodyPr/>
          <a:lstStyle/>
          <a:p>
            <a:pPr marL="0" indent="0" algn="just" eaLnBrk="1" hangingPunct="1">
              <a:spcAft>
                <a:spcPct val="0"/>
              </a:spcAft>
              <a:buFont typeface="Wingdings" panose="05000000000000000000" pitchFamily="2" charset="2"/>
              <a:buNone/>
            </a:pPr>
            <a:r>
              <a:rPr lang="uk-UA" altLang="uk-UA" sz="2000" smtClean="0">
                <a:solidFill>
                  <a:srgbClr val="0033CC"/>
                </a:solidFill>
                <a:latin typeface="Times New Roman" panose="02020603050405020304" pitchFamily="18" charset="0"/>
                <a:cs typeface="Times New Roman" panose="02020603050405020304" pitchFamily="18" charset="0"/>
              </a:rPr>
              <a:t>5. Зарахування осіб до державних і комунальних закладів загальної середньої освіти на індивідуальну форму здобуття освіти, переведення та відрахування їх із таких закладів освіти здійснюється відповідно до </a:t>
            </a:r>
            <a:r>
              <a:rPr lang="uk-UA" altLang="uk-UA" sz="2000" smtClean="0">
                <a:solidFill>
                  <a:srgbClr val="FF0000"/>
                </a:solidFill>
                <a:latin typeface="Times New Roman" panose="02020603050405020304" pitchFamily="18" charset="0"/>
                <a:cs typeface="Times New Roman" panose="02020603050405020304" pitchFamily="18" charset="0"/>
              </a:rPr>
              <a:t>Порядку зарахування, відрахування та переведення учнів до державних та комунальних закладів освіти для здобуття повної загальної середньої освіти</a:t>
            </a:r>
            <a:r>
              <a:rPr lang="uk-UA" altLang="uk-UA" sz="2000" smtClean="0">
                <a:solidFill>
                  <a:srgbClr val="0033CC"/>
                </a:solidFill>
                <a:latin typeface="Times New Roman" panose="02020603050405020304" pitchFamily="18" charset="0"/>
                <a:cs typeface="Times New Roman" panose="02020603050405020304" pitchFamily="18" charset="0"/>
              </a:rPr>
              <a:t>, затвердженого</a:t>
            </a:r>
            <a:r>
              <a:rPr lang="en-US" altLang="uk-UA" sz="2000" smtClean="0">
                <a:solidFill>
                  <a:srgbClr val="0033CC"/>
                </a:solidFill>
                <a:latin typeface="Times New Roman" panose="02020603050405020304" pitchFamily="18" charset="0"/>
                <a:cs typeface="Times New Roman" panose="02020603050405020304" pitchFamily="18" charset="0"/>
              </a:rPr>
              <a:t>    </a:t>
            </a:r>
            <a:r>
              <a:rPr lang="uk-UA" altLang="uk-UA" sz="2000" smtClean="0">
                <a:solidFill>
                  <a:srgbClr val="0033CC"/>
                </a:solidFill>
                <a:latin typeface="Times New Roman" panose="02020603050405020304" pitchFamily="18" charset="0"/>
                <a:cs typeface="Times New Roman" panose="02020603050405020304" pitchFamily="18" charset="0"/>
              </a:rPr>
              <a:t> наказом </a:t>
            </a:r>
            <a:r>
              <a:rPr lang="en-US" altLang="uk-UA" sz="2000" smtClean="0">
                <a:solidFill>
                  <a:srgbClr val="0033CC"/>
                </a:solidFill>
                <a:latin typeface="Times New Roman" panose="02020603050405020304" pitchFamily="18" charset="0"/>
                <a:cs typeface="Times New Roman" panose="02020603050405020304" pitchFamily="18" charset="0"/>
              </a:rPr>
              <a:t>   </a:t>
            </a:r>
            <a:r>
              <a:rPr lang="uk-UA" altLang="uk-UA" sz="2000" smtClean="0">
                <a:solidFill>
                  <a:srgbClr val="0033CC"/>
                </a:solidFill>
                <a:latin typeface="Times New Roman" panose="02020603050405020304" pitchFamily="18" charset="0"/>
                <a:cs typeface="Times New Roman" panose="02020603050405020304" pitchFamily="18" charset="0"/>
              </a:rPr>
              <a:t>Міністерства </a:t>
            </a:r>
            <a:r>
              <a:rPr lang="en-US" altLang="uk-UA" sz="2000" smtClean="0">
                <a:solidFill>
                  <a:srgbClr val="0033CC"/>
                </a:solidFill>
                <a:latin typeface="Times New Roman" panose="02020603050405020304" pitchFamily="18" charset="0"/>
                <a:cs typeface="Times New Roman" panose="02020603050405020304" pitchFamily="18" charset="0"/>
              </a:rPr>
              <a:t>    </a:t>
            </a:r>
            <a:r>
              <a:rPr lang="uk-UA" altLang="uk-UA" sz="2000" smtClean="0">
                <a:solidFill>
                  <a:srgbClr val="0033CC"/>
                </a:solidFill>
                <a:latin typeface="Times New Roman" panose="02020603050405020304" pitchFamily="18" charset="0"/>
                <a:cs typeface="Times New Roman" panose="02020603050405020304" pitchFamily="18" charset="0"/>
              </a:rPr>
              <a:t>освіти</a:t>
            </a:r>
            <a:r>
              <a:rPr lang="en-US" altLang="uk-UA" sz="2000" smtClean="0">
                <a:solidFill>
                  <a:srgbClr val="0033CC"/>
                </a:solidFill>
                <a:latin typeface="Times New Roman" panose="02020603050405020304" pitchFamily="18" charset="0"/>
                <a:cs typeface="Times New Roman" panose="02020603050405020304" pitchFamily="18" charset="0"/>
              </a:rPr>
              <a:t> </a:t>
            </a:r>
            <a:r>
              <a:rPr lang="uk-UA" altLang="uk-UA" sz="2000" smtClean="0">
                <a:solidFill>
                  <a:srgbClr val="0033CC"/>
                </a:solidFill>
                <a:latin typeface="Times New Roman" panose="02020603050405020304" pitchFamily="18" charset="0"/>
                <a:cs typeface="Times New Roman" panose="02020603050405020304" pitchFamily="18" charset="0"/>
              </a:rPr>
              <a:t> і науки України </a:t>
            </a:r>
            <a:endParaRPr lang="en-US" altLang="uk-UA" sz="2000" smtClean="0">
              <a:solidFill>
                <a:srgbClr val="0033CC"/>
              </a:solidFill>
              <a:latin typeface="Times New Roman" panose="02020603050405020304" pitchFamily="18" charset="0"/>
              <a:cs typeface="Times New Roman" panose="02020603050405020304" pitchFamily="18" charset="0"/>
            </a:endParaRPr>
          </a:p>
          <a:p>
            <a:pPr marL="0" indent="0" algn="just" eaLnBrk="1" hangingPunct="1">
              <a:spcAft>
                <a:spcPct val="0"/>
              </a:spcAft>
              <a:buFont typeface="Wingdings" panose="05000000000000000000" pitchFamily="2" charset="2"/>
              <a:buNone/>
            </a:pPr>
            <a:r>
              <a:rPr lang="uk-UA" altLang="uk-UA" sz="2000" smtClean="0">
                <a:solidFill>
                  <a:srgbClr val="0033CC"/>
                </a:solidFill>
                <a:latin typeface="Times New Roman" panose="02020603050405020304" pitchFamily="18" charset="0"/>
                <a:cs typeface="Times New Roman" panose="02020603050405020304" pitchFamily="18" charset="0"/>
              </a:rPr>
              <a:t>від 16 квітня 2018 року </a:t>
            </a:r>
            <a:r>
              <a:rPr lang="en-US" altLang="uk-UA" sz="2000" smtClean="0">
                <a:solidFill>
                  <a:srgbClr val="0033CC"/>
                </a:solidFill>
                <a:latin typeface="Times New Roman" panose="02020603050405020304" pitchFamily="18" charset="0"/>
                <a:cs typeface="Times New Roman" panose="02020603050405020304" pitchFamily="18" charset="0"/>
              </a:rPr>
              <a:t>N 367, </a:t>
            </a:r>
            <a:r>
              <a:rPr lang="uk-UA" altLang="uk-UA" sz="2000" smtClean="0">
                <a:solidFill>
                  <a:srgbClr val="0033CC"/>
                </a:solidFill>
                <a:latin typeface="Times New Roman" panose="02020603050405020304" pitchFamily="18" charset="0"/>
                <a:cs typeface="Times New Roman" panose="02020603050405020304" pitchFamily="18" charset="0"/>
              </a:rPr>
              <a:t>зареєстрованого у Міністерстві юстиції України 05 травня 2018 року за </a:t>
            </a:r>
            <a:r>
              <a:rPr lang="en-US" altLang="uk-UA" sz="2000" smtClean="0">
                <a:solidFill>
                  <a:srgbClr val="0033CC"/>
                </a:solidFill>
                <a:latin typeface="Times New Roman" panose="02020603050405020304" pitchFamily="18" charset="0"/>
                <a:cs typeface="Times New Roman" panose="02020603050405020304" pitchFamily="18" charset="0"/>
              </a:rPr>
              <a:t>N 564/32016. </a:t>
            </a:r>
            <a:endParaRPr lang="uk-UA" altLang="uk-UA" sz="2000" smtClean="0">
              <a:solidFill>
                <a:srgbClr val="0033CC"/>
              </a:solidFill>
              <a:latin typeface="Times New Roman" panose="02020603050405020304" pitchFamily="18" charset="0"/>
              <a:cs typeface="Times New Roman" panose="02020603050405020304" pitchFamily="18" charset="0"/>
            </a:endParaRPr>
          </a:p>
          <a:p>
            <a:pPr marL="0" indent="0" algn="just" eaLnBrk="1" hangingPunct="1">
              <a:buFont typeface="Wingdings" panose="05000000000000000000" pitchFamily="2" charset="2"/>
              <a:buNone/>
            </a:pPr>
            <a:r>
              <a:rPr lang="uk-UA" altLang="uk-UA" sz="2000" smtClean="0">
                <a:solidFill>
                  <a:srgbClr val="0033CC"/>
                </a:solidFill>
                <a:latin typeface="Times New Roman" panose="02020603050405020304" pitchFamily="18" charset="0"/>
                <a:cs typeface="Times New Roman" panose="02020603050405020304" pitchFamily="18" charset="0"/>
              </a:rPr>
              <a:t>Іноземці та особи без громадянства додатково подають копію документа, що підтверджує законність їх перебування в Україні.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Заголовок 1"/>
          <p:cNvSpPr>
            <a:spLocks noGrp="1"/>
          </p:cNvSpPr>
          <p:nvPr>
            <p:ph type="title"/>
          </p:nvPr>
        </p:nvSpPr>
        <p:spPr>
          <a:xfrm>
            <a:off x="1066800" y="404813"/>
            <a:ext cx="7010400" cy="838200"/>
          </a:xfrm>
        </p:spPr>
        <p:txBody>
          <a:bodyPr rtlCol="0">
            <a:normAutofit fontScale="90000"/>
          </a:bodyPr>
          <a:lstStyle/>
          <a:p>
            <a:pPr eaLnBrk="1" fontAlgn="auto" hangingPunct="1">
              <a:spcAft>
                <a:spcPts val="0"/>
              </a:spcAft>
              <a:defRPr/>
            </a:pPr>
            <a:r>
              <a:rPr lang="uk-UA" altLang="uk-UA" sz="3200" dirty="0" smtClean="0">
                <a:solidFill>
                  <a:srgbClr val="0033CC"/>
                </a:solidFill>
              </a:rPr>
              <a:t>Положення про індивідуальну форму здобуття загальної середньої освіти</a:t>
            </a:r>
          </a:p>
        </p:txBody>
      </p:sp>
      <p:sp>
        <p:nvSpPr>
          <p:cNvPr id="21507" name="Объект 2"/>
          <p:cNvSpPr>
            <a:spLocks noGrp="1"/>
          </p:cNvSpPr>
          <p:nvPr>
            <p:ph idx="1"/>
          </p:nvPr>
        </p:nvSpPr>
        <p:spPr>
          <a:xfrm>
            <a:off x="484188" y="1557338"/>
            <a:ext cx="8640762" cy="4824412"/>
          </a:xfrm>
        </p:spPr>
        <p:txBody>
          <a:bodyPr rtlCol="0">
            <a:normAutofit fontScale="92500" lnSpcReduction="10000"/>
          </a:bodyPr>
          <a:lstStyle/>
          <a:p>
            <a:pPr marL="0" indent="0" algn="just" eaLnBrk="1" fontAlgn="auto" hangingPunct="1">
              <a:buClr>
                <a:schemeClr val="accent1">
                  <a:lumMod val="75000"/>
                </a:schemeClr>
              </a:buClr>
              <a:buFont typeface="Wingdings" panose="05000000000000000000" pitchFamily="2" charset="2"/>
              <a:buNone/>
              <a:defRPr/>
            </a:pPr>
            <a:r>
              <a:rPr lang="uk-UA" altLang="uk-UA" sz="2800" dirty="0" smtClean="0">
                <a:solidFill>
                  <a:srgbClr val="0033CC"/>
                </a:solidFill>
                <a:latin typeface="Times New Roman" panose="02020603050405020304" pitchFamily="18" charset="0"/>
                <a:cs typeface="Times New Roman" panose="02020603050405020304" pitchFamily="18" charset="0"/>
              </a:rPr>
              <a:t>II. </a:t>
            </a:r>
            <a:r>
              <a:rPr lang="uk-UA" altLang="uk-UA" sz="2800" dirty="0" err="1" smtClean="0">
                <a:solidFill>
                  <a:srgbClr val="0033CC"/>
                </a:solidFill>
                <a:latin typeface="Times New Roman" panose="02020603050405020304" pitchFamily="18" charset="0"/>
                <a:cs typeface="Times New Roman" panose="02020603050405020304" pitchFamily="18" charset="0"/>
              </a:rPr>
              <a:t>Екстернатна</a:t>
            </a:r>
            <a:r>
              <a:rPr lang="uk-UA" altLang="uk-UA" sz="2800" dirty="0" smtClean="0">
                <a:solidFill>
                  <a:srgbClr val="0033CC"/>
                </a:solidFill>
                <a:latin typeface="Times New Roman" panose="02020603050405020304" pitchFamily="18" charset="0"/>
                <a:cs typeface="Times New Roman" panose="02020603050405020304" pitchFamily="18" charset="0"/>
              </a:rPr>
              <a:t> форма здобуття освіти (екстернат)</a:t>
            </a:r>
          </a:p>
          <a:p>
            <a:pPr marL="0" indent="0" algn="just" eaLnBrk="1" fontAlgn="auto" hangingPunct="1">
              <a:buClr>
                <a:schemeClr val="accent1">
                  <a:lumMod val="75000"/>
                </a:schemeClr>
              </a:buClr>
              <a:buFont typeface="Wingdings" panose="05000000000000000000" pitchFamily="2" charset="2"/>
              <a:buNone/>
              <a:defRPr/>
            </a:pPr>
            <a:r>
              <a:rPr lang="uk-UA" altLang="uk-UA" sz="1400" b="1" dirty="0" smtClean="0">
                <a:solidFill>
                  <a:schemeClr val="accent6">
                    <a:lumMod val="50000"/>
                  </a:schemeClr>
                </a:solidFill>
                <a:latin typeface="Times New Roman" panose="02020603050405020304" pitchFamily="18" charset="0"/>
                <a:cs typeface="Times New Roman" panose="02020603050405020304" pitchFamily="18" charset="0"/>
              </a:rPr>
              <a:t>1. Екстернат організовується для осіб, які:</a:t>
            </a:r>
          </a:p>
          <a:p>
            <a:pPr marL="0" indent="0" algn="just" eaLnBrk="1" fontAlgn="auto" hangingPunct="1">
              <a:buClr>
                <a:schemeClr val="accent1">
                  <a:lumMod val="75000"/>
                </a:schemeClr>
              </a:buClr>
              <a:buFont typeface="Wingdings" panose="05000000000000000000" pitchFamily="2" charset="2"/>
              <a:buNone/>
              <a:defRPr/>
            </a:pPr>
            <a:r>
              <a:rPr lang="uk-UA" altLang="uk-UA" sz="1400" dirty="0" smtClean="0">
                <a:solidFill>
                  <a:schemeClr val="accent6">
                    <a:lumMod val="50000"/>
                  </a:schemeClr>
                </a:solidFill>
                <a:latin typeface="Times New Roman" panose="02020603050405020304" pitchFamily="18" charset="0"/>
                <a:cs typeface="Times New Roman" panose="02020603050405020304" pitchFamily="18" charset="0"/>
              </a:rPr>
              <a:t>1) із поважних причин (стан здоров'я, проживання (перебування) за кордоном (для громадян України), на неконтрольованій території або на території населених пунктів на лінії зіткнення, надзвичайні ситуації природного або техногенного характеру, збройний конфлікт тощо) не можуть відвідувати навчальні заняття в закладі освіти або не можуть пройти річне оцінювання;</a:t>
            </a:r>
          </a:p>
          <a:p>
            <a:pPr marL="0" indent="0" algn="just" eaLnBrk="1" fontAlgn="auto" hangingPunct="1">
              <a:buClr>
                <a:schemeClr val="accent1">
                  <a:lumMod val="75000"/>
                </a:schemeClr>
              </a:buClr>
              <a:buFont typeface="Wingdings" panose="05000000000000000000" pitchFamily="2" charset="2"/>
              <a:buNone/>
              <a:defRPr/>
            </a:pPr>
            <a:r>
              <a:rPr lang="uk-UA" altLang="uk-UA" sz="1400" dirty="0" smtClean="0">
                <a:solidFill>
                  <a:schemeClr val="accent6">
                    <a:lumMod val="50000"/>
                  </a:schemeClr>
                </a:solidFill>
                <a:latin typeface="Times New Roman" panose="02020603050405020304" pitchFamily="18" charset="0"/>
                <a:cs typeface="Times New Roman" panose="02020603050405020304" pitchFamily="18" charset="0"/>
              </a:rPr>
              <a:t>2) не завершили здобуття загальної середньої освіти в закладі освіти та/або не мають результатів річного оцінювання з окремих навчальних предметів та/або атестації;</a:t>
            </a:r>
          </a:p>
          <a:p>
            <a:pPr marL="0" indent="0" algn="just" eaLnBrk="1" fontAlgn="auto" hangingPunct="1">
              <a:buClr>
                <a:schemeClr val="accent1">
                  <a:lumMod val="75000"/>
                </a:schemeClr>
              </a:buClr>
              <a:buFont typeface="Wingdings" panose="05000000000000000000" pitchFamily="2" charset="2"/>
              <a:buNone/>
              <a:defRPr/>
            </a:pPr>
            <a:r>
              <a:rPr lang="uk-UA" altLang="uk-UA" sz="1400" dirty="0" smtClean="0">
                <a:solidFill>
                  <a:schemeClr val="accent6">
                    <a:lumMod val="50000"/>
                  </a:schemeClr>
                </a:solidFill>
                <a:latin typeface="Times New Roman" panose="02020603050405020304" pitchFamily="18" charset="0"/>
                <a:cs typeface="Times New Roman" panose="02020603050405020304" pitchFamily="18" charset="0"/>
              </a:rPr>
              <a:t>3) є громадянами України, які здобували або здобувають загальну середню освіту за кордоном;</a:t>
            </a:r>
          </a:p>
          <a:p>
            <a:pPr marL="0" indent="0" algn="just" eaLnBrk="1" fontAlgn="auto" hangingPunct="1">
              <a:buClr>
                <a:schemeClr val="accent1">
                  <a:lumMod val="75000"/>
                </a:schemeClr>
              </a:buClr>
              <a:buFont typeface="Wingdings" panose="05000000000000000000" pitchFamily="2" charset="2"/>
              <a:buNone/>
              <a:defRPr/>
            </a:pPr>
            <a:r>
              <a:rPr lang="uk-UA" altLang="uk-UA" sz="1400" dirty="0" smtClean="0">
                <a:solidFill>
                  <a:schemeClr val="accent6">
                    <a:lumMod val="50000"/>
                  </a:schemeClr>
                </a:solidFill>
                <a:latin typeface="Times New Roman" panose="02020603050405020304" pitchFamily="18" charset="0"/>
                <a:cs typeface="Times New Roman" panose="02020603050405020304" pitchFamily="18" charset="0"/>
              </a:rPr>
              <a:t>4) є іноземцями, особами без громадянства, які постійно проживають чи тимчасово перебувають в Україні, у тому числі біженцями, особами, яким надано тимчасовий чи додатковий захист в Україні, та особами, які звернулися із заявою про визнання біженцем або про надання додаткового чи тимчасового захисту, особами, які утримуються в пунктах тимчасового перебування іноземців та осіб без громадянства;</a:t>
            </a:r>
          </a:p>
          <a:p>
            <a:pPr marL="0" indent="0" algn="just" eaLnBrk="1" fontAlgn="auto" hangingPunct="1">
              <a:buClr>
                <a:schemeClr val="accent1">
                  <a:lumMod val="75000"/>
                </a:schemeClr>
              </a:buClr>
              <a:buFont typeface="Wingdings" panose="05000000000000000000" pitchFamily="2" charset="2"/>
              <a:buNone/>
              <a:defRPr/>
            </a:pPr>
            <a:r>
              <a:rPr lang="uk-UA" altLang="uk-UA" sz="1400" dirty="0" smtClean="0">
                <a:solidFill>
                  <a:schemeClr val="accent6">
                    <a:lumMod val="50000"/>
                  </a:schemeClr>
                </a:solidFill>
                <a:latin typeface="Times New Roman" panose="02020603050405020304" pitchFamily="18" charset="0"/>
                <a:cs typeface="Times New Roman" panose="02020603050405020304" pitchFamily="18" charset="0"/>
              </a:rPr>
              <a:t>5) прискорено опанували зміст навчальних предметів одного або декількох класів (рівнів повної загальної середньої освіти);</a:t>
            </a:r>
          </a:p>
          <a:p>
            <a:pPr marL="0" indent="0" algn="just" eaLnBrk="1" fontAlgn="auto" hangingPunct="1">
              <a:buClr>
                <a:schemeClr val="accent1">
                  <a:lumMod val="75000"/>
                </a:schemeClr>
              </a:buClr>
              <a:buFont typeface="Wingdings" panose="05000000000000000000" pitchFamily="2" charset="2"/>
              <a:buNone/>
              <a:defRPr/>
            </a:pPr>
            <a:r>
              <a:rPr lang="uk-UA" altLang="uk-UA" sz="1400" dirty="0" smtClean="0">
                <a:solidFill>
                  <a:schemeClr val="accent6">
                    <a:lumMod val="50000"/>
                  </a:schemeClr>
                </a:solidFill>
                <a:latin typeface="Times New Roman" panose="02020603050405020304" pitchFamily="18" charset="0"/>
                <a:cs typeface="Times New Roman" panose="02020603050405020304" pitchFamily="18" charset="0"/>
              </a:rPr>
              <a:t>6) самостійно опанували зміст окремих навчальних предметів;</a:t>
            </a:r>
          </a:p>
          <a:p>
            <a:pPr marL="0" indent="0" algn="just" eaLnBrk="1" fontAlgn="auto" hangingPunct="1">
              <a:buClr>
                <a:schemeClr val="accent1">
                  <a:lumMod val="75000"/>
                </a:schemeClr>
              </a:buClr>
              <a:buFont typeface="Wingdings" panose="05000000000000000000" pitchFamily="2" charset="2"/>
              <a:buNone/>
              <a:defRPr/>
            </a:pPr>
            <a:r>
              <a:rPr lang="uk-UA" altLang="uk-UA" sz="1400" dirty="0" smtClean="0">
                <a:solidFill>
                  <a:schemeClr val="accent6">
                    <a:lumMod val="50000"/>
                  </a:schemeClr>
                </a:solidFill>
                <a:latin typeface="Times New Roman" panose="02020603050405020304" pitchFamily="18" charset="0"/>
                <a:cs typeface="Times New Roman" panose="02020603050405020304" pitchFamily="18" charset="0"/>
              </a:rPr>
              <a:t>7) бажають самостійно опанувати зміст окремих навчальних предметів;</a:t>
            </a:r>
          </a:p>
          <a:p>
            <a:pPr marL="0" indent="0" algn="just" eaLnBrk="1" fontAlgn="auto" hangingPunct="1">
              <a:buClr>
                <a:schemeClr val="accent1">
                  <a:lumMod val="75000"/>
                </a:schemeClr>
              </a:buClr>
              <a:buFont typeface="Wingdings" panose="05000000000000000000" pitchFamily="2" charset="2"/>
              <a:buNone/>
              <a:defRPr/>
            </a:pPr>
            <a:r>
              <a:rPr lang="uk-UA" altLang="uk-UA" sz="1400" dirty="0" smtClean="0">
                <a:solidFill>
                  <a:schemeClr val="accent6">
                    <a:lumMod val="50000"/>
                  </a:schemeClr>
                </a:solidFill>
                <a:latin typeface="Times New Roman" panose="02020603050405020304" pitchFamily="18" charset="0"/>
                <a:cs typeface="Times New Roman" panose="02020603050405020304" pitchFamily="18" charset="0"/>
              </a:rPr>
              <a:t>8) засуджені до довічного позбавлення волі.</a:t>
            </a:r>
          </a:p>
          <a:p>
            <a:pPr marL="0" indent="0" eaLnBrk="1" fontAlgn="auto" hangingPunct="1">
              <a:buClr>
                <a:schemeClr val="accent1">
                  <a:lumMod val="75000"/>
                </a:schemeClr>
              </a:buClr>
              <a:buFont typeface="Wingdings" panose="05000000000000000000" pitchFamily="2" charset="2"/>
              <a:buNone/>
              <a:defRPr/>
            </a:pPr>
            <a:endParaRPr lang="uk-UA" altLang="uk-UA" sz="2000" dirty="0" smtClean="0">
              <a:solidFill>
                <a:schemeClr val="accent6">
                  <a:lumMod val="50000"/>
                </a:schemeClr>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Заголовок 1"/>
          <p:cNvSpPr>
            <a:spLocks noGrp="1"/>
          </p:cNvSpPr>
          <p:nvPr>
            <p:ph type="title"/>
          </p:nvPr>
        </p:nvSpPr>
        <p:spPr>
          <a:xfrm>
            <a:off x="1066800" y="404813"/>
            <a:ext cx="7010400" cy="838200"/>
          </a:xfrm>
        </p:spPr>
        <p:txBody>
          <a:bodyPr rtlCol="0">
            <a:normAutofit fontScale="90000"/>
          </a:bodyPr>
          <a:lstStyle/>
          <a:p>
            <a:pPr eaLnBrk="1" fontAlgn="auto" hangingPunct="1">
              <a:spcAft>
                <a:spcPts val="0"/>
              </a:spcAft>
              <a:defRPr/>
            </a:pPr>
            <a:r>
              <a:rPr lang="uk-UA" altLang="uk-UA" sz="3200" dirty="0" smtClean="0">
                <a:solidFill>
                  <a:srgbClr val="7030A0"/>
                </a:solidFill>
              </a:rPr>
              <a:t>Положення про індивідуальну форму здобуття загальної середньої освіти</a:t>
            </a:r>
          </a:p>
        </p:txBody>
      </p:sp>
      <p:sp>
        <p:nvSpPr>
          <p:cNvPr id="22531" name="Объект 2"/>
          <p:cNvSpPr>
            <a:spLocks noGrp="1"/>
          </p:cNvSpPr>
          <p:nvPr>
            <p:ph idx="1"/>
          </p:nvPr>
        </p:nvSpPr>
        <p:spPr>
          <a:xfrm>
            <a:off x="482600" y="1341438"/>
            <a:ext cx="8640763" cy="4824412"/>
          </a:xfrm>
        </p:spPr>
        <p:txBody>
          <a:bodyPr rtlCol="0">
            <a:normAutofit lnSpcReduction="10000"/>
          </a:bodyPr>
          <a:lstStyle/>
          <a:p>
            <a:pPr marL="0" indent="0" algn="just" eaLnBrk="1" fontAlgn="auto" hangingPunct="1">
              <a:buClr>
                <a:schemeClr val="accent1">
                  <a:lumMod val="75000"/>
                </a:schemeClr>
              </a:buClr>
              <a:buFont typeface="Wingdings" panose="05000000000000000000" pitchFamily="2" charset="2"/>
              <a:buNone/>
              <a:defRPr/>
            </a:pPr>
            <a:r>
              <a:rPr lang="uk-UA" altLang="uk-UA" sz="2800" dirty="0" smtClean="0">
                <a:solidFill>
                  <a:srgbClr val="0033CC"/>
                </a:solidFill>
              </a:rPr>
              <a:t>III. Сімейна (домашня) форма здобуття освіти</a:t>
            </a:r>
          </a:p>
          <a:p>
            <a:pPr marL="0" indent="0" algn="just" eaLnBrk="1" fontAlgn="auto" hangingPunct="1">
              <a:buClr>
                <a:schemeClr val="accent1">
                  <a:lumMod val="75000"/>
                </a:schemeClr>
              </a:buClr>
              <a:buFont typeface="Wingdings" panose="05000000000000000000" pitchFamily="2" charset="2"/>
              <a:buNone/>
              <a:defRPr/>
            </a:pPr>
            <a:r>
              <a:rPr lang="uk-UA" altLang="uk-UA" dirty="0" smtClean="0">
                <a:solidFill>
                  <a:srgbClr val="0033CC"/>
                </a:solidFill>
                <a:latin typeface="Times New Roman" panose="02020603050405020304" pitchFamily="18" charset="0"/>
                <a:cs typeface="Times New Roman" panose="02020603050405020304" pitchFamily="18" charset="0"/>
              </a:rPr>
              <a:t>1. Здобуття освіти за сімейною (домашньою) формою можливе для осіб віком до 18 років, батьки яких виявили бажання організовувати освітній процес самостійно з урахуванням здібностей, інтересів, потреб, мотивації, можливостей і досвіду своїх дітей, для забезпечення їх індивідуального темпу здобуття освіти.</a:t>
            </a:r>
          </a:p>
          <a:p>
            <a:pPr marL="0" indent="0" algn="just" eaLnBrk="1" fontAlgn="auto" hangingPunct="1">
              <a:buClr>
                <a:schemeClr val="accent1">
                  <a:lumMod val="75000"/>
                </a:schemeClr>
              </a:buClr>
              <a:buFont typeface="Wingdings" panose="05000000000000000000" pitchFamily="2" charset="2"/>
              <a:buNone/>
              <a:defRPr/>
            </a:pPr>
            <a:endParaRPr lang="uk-UA" altLang="uk-UA" sz="1000" dirty="0" smtClean="0">
              <a:solidFill>
                <a:srgbClr val="0033CC"/>
              </a:solidFill>
              <a:latin typeface="Times New Roman" panose="02020603050405020304" pitchFamily="18" charset="0"/>
              <a:cs typeface="Times New Roman" panose="02020603050405020304" pitchFamily="18" charset="0"/>
            </a:endParaRPr>
          </a:p>
          <a:p>
            <a:pPr marL="0" indent="0" algn="just" eaLnBrk="1" fontAlgn="auto" hangingPunct="1">
              <a:buClr>
                <a:schemeClr val="accent1">
                  <a:lumMod val="75000"/>
                </a:schemeClr>
              </a:buClr>
              <a:buFont typeface="Wingdings" panose="05000000000000000000" pitchFamily="2" charset="2"/>
              <a:buNone/>
              <a:defRPr/>
            </a:pPr>
            <a:r>
              <a:rPr lang="uk-UA" altLang="uk-UA" dirty="0" smtClean="0">
                <a:solidFill>
                  <a:srgbClr val="0033CC"/>
                </a:solidFill>
                <a:latin typeface="Times New Roman" panose="02020603050405020304" pitchFamily="18" charset="0"/>
                <a:cs typeface="Times New Roman" panose="02020603050405020304" pitchFamily="18" charset="0"/>
              </a:rPr>
              <a:t>2. Відповідальність за здобуття освіти дітьми на рівні не нижче стандартів освіти несуть батьки.</a:t>
            </a:r>
          </a:p>
          <a:p>
            <a:pPr marL="0" indent="0" eaLnBrk="1" fontAlgn="auto" hangingPunct="1">
              <a:buClr>
                <a:schemeClr val="accent1">
                  <a:lumMod val="75000"/>
                </a:schemeClr>
              </a:buClr>
              <a:buFont typeface="Wingdings" panose="05000000000000000000" pitchFamily="2" charset="2"/>
              <a:buNone/>
              <a:defRPr/>
            </a:pPr>
            <a:endParaRPr lang="ru-RU" altLang="uk-UA" sz="800" dirty="0" smtClean="0">
              <a:solidFill>
                <a:srgbClr val="FF0000"/>
              </a:solidFill>
              <a:latin typeface="Times New Roman" panose="02020603050405020304" pitchFamily="18" charset="0"/>
              <a:cs typeface="Times New Roman" panose="02020603050405020304" pitchFamily="18" charset="0"/>
            </a:endParaRPr>
          </a:p>
          <a:p>
            <a:pPr marL="0" indent="0" algn="ctr" eaLnBrk="1" fontAlgn="auto" hangingPunct="1">
              <a:buClr>
                <a:schemeClr val="accent1">
                  <a:lumMod val="75000"/>
                </a:schemeClr>
              </a:buClr>
              <a:buFont typeface="Wingdings" panose="05000000000000000000" pitchFamily="2" charset="2"/>
              <a:buNone/>
              <a:defRPr/>
            </a:pPr>
            <a:r>
              <a:rPr lang="uk-UA" altLang="uk-UA" sz="2000" dirty="0" smtClean="0">
                <a:solidFill>
                  <a:srgbClr val="002060"/>
                </a:solidFill>
                <a:latin typeface="Times New Roman" panose="02020603050405020304" pitchFamily="18" charset="0"/>
                <a:cs typeface="Times New Roman" panose="02020603050405020304" pitchFamily="18" charset="0"/>
              </a:rPr>
              <a:t>Заклад загальної середньої освіти території обслуговування не може відмовити в зарахуванні особи на сімейну (домашню) форму.</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Заголовок 1"/>
          <p:cNvSpPr>
            <a:spLocks noGrp="1"/>
          </p:cNvSpPr>
          <p:nvPr>
            <p:ph type="title"/>
          </p:nvPr>
        </p:nvSpPr>
        <p:spPr>
          <a:xfrm>
            <a:off x="1115616" y="260648"/>
            <a:ext cx="7010400" cy="838200"/>
          </a:xfrm>
        </p:spPr>
        <p:txBody>
          <a:bodyPr rtlCol="0">
            <a:normAutofit fontScale="90000"/>
          </a:bodyPr>
          <a:lstStyle/>
          <a:p>
            <a:pPr eaLnBrk="1" fontAlgn="auto" hangingPunct="1">
              <a:spcAft>
                <a:spcPts val="0"/>
              </a:spcAft>
              <a:defRPr/>
            </a:pPr>
            <a:r>
              <a:rPr lang="uk-UA" altLang="uk-UA" sz="3200" dirty="0" smtClean="0">
                <a:solidFill>
                  <a:srgbClr val="7030A0"/>
                </a:solidFill>
              </a:rPr>
              <a:t>Положення про індивідуальну форму здобуття загальної середньої освіти</a:t>
            </a:r>
          </a:p>
        </p:txBody>
      </p:sp>
      <p:sp>
        <p:nvSpPr>
          <p:cNvPr id="23555" name="Объект 2"/>
          <p:cNvSpPr>
            <a:spLocks noGrp="1"/>
          </p:cNvSpPr>
          <p:nvPr>
            <p:ph idx="1"/>
          </p:nvPr>
        </p:nvSpPr>
        <p:spPr>
          <a:xfrm>
            <a:off x="611188" y="1314450"/>
            <a:ext cx="8640762" cy="4824413"/>
          </a:xfrm>
        </p:spPr>
        <p:txBody>
          <a:bodyPr rtlCol="0">
            <a:normAutofit lnSpcReduction="10000"/>
          </a:bodyPr>
          <a:lstStyle/>
          <a:p>
            <a:pPr marL="0" indent="0" eaLnBrk="1" fontAlgn="auto" hangingPunct="1">
              <a:buClr>
                <a:schemeClr val="accent1">
                  <a:lumMod val="75000"/>
                </a:schemeClr>
              </a:buClr>
              <a:buFont typeface="Wingdings" panose="05000000000000000000" pitchFamily="2" charset="2"/>
              <a:buNone/>
              <a:defRPr/>
            </a:pPr>
            <a:r>
              <a:rPr lang="en-US" altLang="uk-UA" sz="2800" dirty="0" smtClean="0">
                <a:solidFill>
                  <a:srgbClr val="0033CC"/>
                </a:solidFill>
                <a:latin typeface="Times New Roman" panose="02020603050405020304" pitchFamily="18" charset="0"/>
                <a:cs typeface="Times New Roman" panose="02020603050405020304" pitchFamily="18" charset="0"/>
              </a:rPr>
              <a:t>IV. </a:t>
            </a:r>
            <a:r>
              <a:rPr lang="uk-UA" altLang="uk-UA" sz="2800" dirty="0" smtClean="0">
                <a:solidFill>
                  <a:srgbClr val="0033CC"/>
                </a:solidFill>
                <a:latin typeface="Times New Roman" panose="02020603050405020304" pitchFamily="18" charset="0"/>
                <a:cs typeface="Times New Roman" panose="02020603050405020304" pitchFamily="18" charset="0"/>
              </a:rPr>
              <a:t>Педагогічний патронаж</a:t>
            </a:r>
          </a:p>
          <a:p>
            <a:pPr marL="0" indent="0" eaLnBrk="1" fontAlgn="auto" hangingPunct="1">
              <a:buClr>
                <a:schemeClr val="accent1">
                  <a:lumMod val="75000"/>
                </a:schemeClr>
              </a:buClr>
              <a:buFont typeface="Wingdings" panose="05000000000000000000" pitchFamily="2" charset="2"/>
              <a:buNone/>
              <a:defRPr/>
            </a:pPr>
            <a:r>
              <a:rPr lang="uk-UA" altLang="uk-UA" sz="1400" dirty="0" smtClean="0">
                <a:solidFill>
                  <a:srgbClr val="0033CC"/>
                </a:solidFill>
                <a:latin typeface="Times New Roman" panose="02020603050405020304" pitchFamily="18" charset="0"/>
                <a:cs typeface="Times New Roman" panose="02020603050405020304" pitchFamily="18" charset="0"/>
              </a:rPr>
              <a:t>1. Педагогічний патронаж може бути організовано для:</a:t>
            </a:r>
          </a:p>
          <a:p>
            <a:pPr marL="0" indent="0" eaLnBrk="1" fontAlgn="auto" hangingPunct="1">
              <a:buClr>
                <a:schemeClr val="accent1">
                  <a:lumMod val="75000"/>
                </a:schemeClr>
              </a:buClr>
              <a:buFont typeface="Wingdings" panose="05000000000000000000" pitchFamily="2" charset="2"/>
              <a:buNone/>
              <a:defRPr/>
            </a:pPr>
            <a:r>
              <a:rPr lang="uk-UA" altLang="uk-UA" sz="1400" dirty="0" smtClean="0">
                <a:solidFill>
                  <a:srgbClr val="0033CC"/>
                </a:solidFill>
                <a:latin typeface="Times New Roman" panose="02020603050405020304" pitchFamily="18" charset="0"/>
                <a:cs typeface="Times New Roman" panose="02020603050405020304" pitchFamily="18" charset="0"/>
              </a:rPr>
              <a:t>1) осіб, які здобувають </a:t>
            </a:r>
            <a:r>
              <a:rPr lang="uk-UA" altLang="uk-UA" sz="1400" b="1" dirty="0" smtClean="0">
                <a:solidFill>
                  <a:srgbClr val="FF0000"/>
                </a:solidFill>
                <a:latin typeface="Times New Roman" panose="02020603050405020304" pitchFamily="18" charset="0"/>
                <a:cs typeface="Times New Roman" panose="02020603050405020304" pitchFamily="18" charset="0"/>
              </a:rPr>
              <a:t>початкову, базову середню освіту </a:t>
            </a:r>
            <a:r>
              <a:rPr lang="uk-UA" altLang="uk-UA" sz="1400" dirty="0" smtClean="0">
                <a:solidFill>
                  <a:srgbClr val="0033CC"/>
                </a:solidFill>
                <a:latin typeface="Times New Roman" panose="02020603050405020304" pitchFamily="18" charset="0"/>
                <a:cs typeface="Times New Roman" panose="02020603050405020304" pitchFamily="18" charset="0"/>
              </a:rPr>
              <a:t>та проживають у селах і селищах (</a:t>
            </a:r>
            <a:r>
              <a:rPr lang="uk-UA" altLang="uk-UA" sz="1400" dirty="0" smtClean="0">
                <a:solidFill>
                  <a:srgbClr val="FF0000"/>
                </a:solidFill>
                <a:latin typeface="Times New Roman" panose="02020603050405020304" pitchFamily="18" charset="0"/>
                <a:cs typeface="Times New Roman" panose="02020603050405020304" pitchFamily="18" charset="0"/>
              </a:rPr>
              <a:t>якщо кількість здобувачів освіти у класі закладу освіти становить менше ніж 5 осіб</a:t>
            </a:r>
            <a:r>
              <a:rPr lang="uk-UA" altLang="uk-UA" sz="1400" dirty="0" smtClean="0">
                <a:solidFill>
                  <a:srgbClr val="0033CC"/>
                </a:solidFill>
                <a:latin typeface="Times New Roman" panose="02020603050405020304" pitchFamily="18" charset="0"/>
                <a:cs typeface="Times New Roman" panose="02020603050405020304" pitchFamily="18" charset="0"/>
              </a:rPr>
              <a:t>);</a:t>
            </a:r>
          </a:p>
          <a:p>
            <a:pPr marL="0" indent="0" eaLnBrk="1" fontAlgn="auto" hangingPunct="1">
              <a:buClr>
                <a:schemeClr val="accent1">
                  <a:lumMod val="75000"/>
                </a:schemeClr>
              </a:buClr>
              <a:buFont typeface="Wingdings" panose="05000000000000000000" pitchFamily="2" charset="2"/>
              <a:buNone/>
              <a:defRPr/>
            </a:pPr>
            <a:r>
              <a:rPr lang="uk-UA" altLang="uk-UA" sz="1400" dirty="0" smtClean="0">
                <a:solidFill>
                  <a:srgbClr val="0033CC"/>
                </a:solidFill>
                <a:latin typeface="Times New Roman" panose="02020603050405020304" pitchFamily="18" charset="0"/>
                <a:cs typeface="Times New Roman" panose="02020603050405020304" pitchFamily="18" charset="0"/>
              </a:rPr>
              <a:t>2) осіб, які перебувають на стаціонарному лікуванні в закладах охорони здоров'я та не можуть відвідувати навчальних занять у класах, створених безпосередньо в закладах охорони здоров'я, у зв'язку із чим організація освітнього процесу здійснюється біля їх лікарняного ліжка відповідно до законодавства;</a:t>
            </a:r>
          </a:p>
          <a:p>
            <a:pPr marL="0" indent="0" eaLnBrk="1" fontAlgn="auto" hangingPunct="1">
              <a:buClr>
                <a:schemeClr val="accent1">
                  <a:lumMod val="75000"/>
                </a:schemeClr>
              </a:buClr>
              <a:buFont typeface="Wingdings" panose="05000000000000000000" pitchFamily="2" charset="2"/>
              <a:buNone/>
              <a:defRPr/>
            </a:pPr>
            <a:r>
              <a:rPr lang="uk-UA" altLang="uk-UA" sz="1400" dirty="0" smtClean="0">
                <a:solidFill>
                  <a:srgbClr val="0033CC"/>
                </a:solidFill>
                <a:latin typeface="Times New Roman" panose="02020603050405020304" pitchFamily="18" charset="0"/>
                <a:cs typeface="Times New Roman" panose="02020603050405020304" pitchFamily="18" charset="0"/>
              </a:rPr>
              <a:t>3) осіб, які за станом здоров'я не можуть здобувати освіту за денною формою (відповідно до висновку лікарсько-консультаційної комісії закладу охорони здоров'я або медичного висновку про стан здоров'я дитини за формою, затвердженою Міністерством охорони здоров'я України);</a:t>
            </a:r>
          </a:p>
          <a:p>
            <a:pPr marL="0" indent="0" eaLnBrk="1" fontAlgn="auto" hangingPunct="1">
              <a:buClr>
                <a:schemeClr val="accent1">
                  <a:lumMod val="75000"/>
                </a:schemeClr>
              </a:buClr>
              <a:buFont typeface="Wingdings" panose="05000000000000000000" pitchFamily="2" charset="2"/>
              <a:buNone/>
              <a:defRPr/>
            </a:pPr>
            <a:r>
              <a:rPr lang="uk-UA" altLang="uk-UA" sz="1400" dirty="0" smtClean="0">
                <a:solidFill>
                  <a:srgbClr val="0033CC"/>
                </a:solidFill>
                <a:latin typeface="Times New Roman" panose="02020603050405020304" pitchFamily="18" charset="0"/>
                <a:cs typeface="Times New Roman" panose="02020603050405020304" pitchFamily="18" charset="0"/>
              </a:rPr>
              <a:t>4) осіб, взятих під варту або засуджених до позбавлення волі на певний строк, для яких організовується здобуття освіти відповідно до законодавства (якщо кількість здобувачів освіти у класі закладу освіти становить менше ніж 5 осіб);</a:t>
            </a:r>
          </a:p>
          <a:p>
            <a:pPr marL="0" indent="0" eaLnBrk="1" fontAlgn="auto" hangingPunct="1">
              <a:buClr>
                <a:schemeClr val="accent1">
                  <a:lumMod val="75000"/>
                </a:schemeClr>
              </a:buClr>
              <a:buFont typeface="Wingdings" panose="05000000000000000000" pitchFamily="2" charset="2"/>
              <a:buNone/>
              <a:defRPr/>
            </a:pPr>
            <a:r>
              <a:rPr lang="uk-UA" altLang="uk-UA" sz="1400" dirty="0" smtClean="0">
                <a:solidFill>
                  <a:srgbClr val="0033CC"/>
                </a:solidFill>
                <a:latin typeface="Times New Roman" panose="02020603050405020304" pitchFamily="18" charset="0"/>
                <a:cs typeface="Times New Roman" panose="02020603050405020304" pitchFamily="18" charset="0"/>
              </a:rPr>
              <a:t>5) дітей-біженців, дітей, чиї батьки звернулися із заявами про визнання біженцями або особами, які потребують захисту, дітей іноземців та осіб без громадянства, які утримуються в пунктах тимчасового перебування іноземців та осіб без громадянства.</a:t>
            </a:r>
          </a:p>
          <a:p>
            <a:pPr marL="0" indent="0" eaLnBrk="1" fontAlgn="auto" hangingPunct="1">
              <a:buClr>
                <a:schemeClr val="accent1">
                  <a:lumMod val="75000"/>
                </a:schemeClr>
              </a:buClr>
              <a:buFont typeface="Wingdings" panose="05000000000000000000" pitchFamily="2" charset="2"/>
              <a:buNone/>
              <a:defRPr/>
            </a:pPr>
            <a:r>
              <a:rPr lang="uk-UA" altLang="uk-UA" sz="1400" dirty="0" smtClean="0">
                <a:solidFill>
                  <a:srgbClr val="0033CC"/>
                </a:solidFill>
                <a:latin typeface="Times New Roman" panose="02020603050405020304" pitchFamily="18" charset="0"/>
                <a:cs typeface="Times New Roman" panose="02020603050405020304" pitchFamily="18" charset="0"/>
              </a:rPr>
              <a:t>2. Педагогічний патронаж організовується для осіб віком до 18 років (за винятком випадків, коли тривалість здобуття освіти осіб з особливими освітніми потребами було подовжено відповідно до законодавства).</a:t>
            </a:r>
          </a:p>
          <a:p>
            <a:pPr marL="0" indent="0" eaLnBrk="1" fontAlgn="auto" hangingPunct="1">
              <a:buClr>
                <a:schemeClr val="accent1">
                  <a:lumMod val="75000"/>
                </a:schemeClr>
              </a:buClr>
              <a:buFont typeface="Wingdings" panose="05000000000000000000" pitchFamily="2" charset="2"/>
              <a:buNone/>
              <a:defRPr/>
            </a:pPr>
            <a:endParaRPr lang="uk-UA" altLang="uk-UA" sz="2800" dirty="0" smtClean="0">
              <a:solidFill>
                <a:srgbClr val="0033CC"/>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Заголовок 1"/>
          <p:cNvSpPr>
            <a:spLocks noGrp="1"/>
          </p:cNvSpPr>
          <p:nvPr>
            <p:ph type="title"/>
          </p:nvPr>
        </p:nvSpPr>
        <p:spPr>
          <a:xfrm>
            <a:off x="1066800" y="476250"/>
            <a:ext cx="7010400" cy="838200"/>
          </a:xfrm>
        </p:spPr>
        <p:txBody>
          <a:bodyPr rtlCol="0">
            <a:normAutofit fontScale="90000"/>
          </a:bodyPr>
          <a:lstStyle/>
          <a:p>
            <a:pPr eaLnBrk="1" fontAlgn="auto" hangingPunct="1">
              <a:spcAft>
                <a:spcPts val="0"/>
              </a:spcAft>
              <a:defRPr/>
            </a:pPr>
            <a:r>
              <a:rPr lang="uk-UA" altLang="uk-UA" sz="3600" dirty="0" smtClean="0">
                <a:solidFill>
                  <a:srgbClr val="7030A0"/>
                </a:solidFill>
              </a:rPr>
              <a:t>Лист </a:t>
            </a:r>
            <a:br>
              <a:rPr lang="uk-UA" altLang="uk-UA" sz="3600" dirty="0" smtClean="0">
                <a:solidFill>
                  <a:srgbClr val="7030A0"/>
                </a:solidFill>
              </a:rPr>
            </a:br>
            <a:r>
              <a:rPr lang="uk-UA" altLang="uk-UA" sz="3600" dirty="0" smtClean="0">
                <a:solidFill>
                  <a:srgbClr val="7030A0"/>
                </a:solidFill>
              </a:rPr>
              <a:t>Міністерства освіти і науки України</a:t>
            </a:r>
          </a:p>
        </p:txBody>
      </p:sp>
      <p:sp>
        <p:nvSpPr>
          <p:cNvPr id="27651" name="Объект 2"/>
          <p:cNvSpPr>
            <a:spLocks noGrp="1"/>
          </p:cNvSpPr>
          <p:nvPr>
            <p:ph idx="1"/>
          </p:nvPr>
        </p:nvSpPr>
        <p:spPr>
          <a:xfrm>
            <a:off x="522288" y="1125538"/>
            <a:ext cx="8605837" cy="4606925"/>
          </a:xfrm>
        </p:spPr>
        <p:txBody>
          <a:bodyPr/>
          <a:lstStyle/>
          <a:p>
            <a:pPr marL="0" indent="0" algn="ctr" eaLnBrk="1" hangingPunct="1">
              <a:buFont typeface="Wingdings" panose="05000000000000000000" pitchFamily="2" charset="2"/>
              <a:buNone/>
            </a:pPr>
            <a:r>
              <a:rPr lang="uk-UA" altLang="uk-UA" b="1" smtClean="0">
                <a:solidFill>
                  <a:srgbClr val="00B050"/>
                </a:solidFill>
              </a:rPr>
              <a:t>від</a:t>
            </a:r>
            <a:r>
              <a:rPr lang="ru-RU" altLang="uk-UA" b="1" smtClean="0">
                <a:solidFill>
                  <a:srgbClr val="00B050"/>
                </a:solidFill>
              </a:rPr>
              <a:t> 28.08.2019 № 1/9-525</a:t>
            </a:r>
          </a:p>
          <a:p>
            <a:pPr marL="0" indent="0" algn="ctr" eaLnBrk="1" hangingPunct="1">
              <a:buFont typeface="Wingdings" panose="05000000000000000000" pitchFamily="2" charset="2"/>
              <a:buNone/>
            </a:pPr>
            <a:r>
              <a:rPr lang="uk-UA" altLang="uk-UA" b="1" smtClean="0">
                <a:solidFill>
                  <a:srgbClr val="0033CC"/>
                </a:solidFill>
              </a:rPr>
              <a:t>«Щодо організації форм здобуття загальної середньої освіти»</a:t>
            </a:r>
          </a:p>
          <a:p>
            <a:pPr marL="0" indent="0" algn="ctr" eaLnBrk="1" hangingPunct="1">
              <a:buFont typeface="Wingdings" panose="05000000000000000000" pitchFamily="2" charset="2"/>
              <a:buNone/>
            </a:pPr>
            <a:endParaRPr lang="uk-UA" altLang="uk-UA" b="1" smtClean="0">
              <a:solidFill>
                <a:srgbClr val="0033CC"/>
              </a:solidFill>
            </a:endParaRPr>
          </a:p>
          <a:p>
            <a:pPr marL="0" indent="0" eaLnBrk="1" hangingPunct="1">
              <a:buFont typeface="Wingdings" panose="05000000000000000000" pitchFamily="2" charset="2"/>
              <a:buNone/>
            </a:pPr>
            <a:endParaRPr lang="uk-UA" altLang="uk-UA" sz="800" smtClean="0">
              <a:solidFill>
                <a:srgbClr val="0033CC"/>
              </a:solidFill>
            </a:endParaRPr>
          </a:p>
          <a:p>
            <a:pPr marL="0" indent="0" eaLnBrk="1" hangingPunct="1">
              <a:buFont typeface="Wingdings" panose="05000000000000000000" pitchFamily="2" charset="2"/>
              <a:buNone/>
            </a:pPr>
            <a:r>
              <a:rPr lang="uk-UA" altLang="uk-UA" sz="2000" smtClean="0">
                <a:solidFill>
                  <a:srgbClr val="FF0000"/>
                </a:solidFill>
              </a:rPr>
              <a:t>«Інклюзивна форма» </a:t>
            </a:r>
            <a:r>
              <a:rPr lang="uk-UA" altLang="uk-UA" sz="2000" smtClean="0">
                <a:solidFill>
                  <a:srgbClr val="0033CC"/>
                </a:solidFill>
              </a:rPr>
              <a:t>здобуття освіти </a:t>
            </a:r>
            <a:r>
              <a:rPr lang="uk-UA" altLang="uk-UA" sz="2000" smtClean="0">
                <a:solidFill>
                  <a:srgbClr val="FF0000"/>
                </a:solidFill>
              </a:rPr>
              <a:t>не передбачена </a:t>
            </a:r>
            <a:r>
              <a:rPr lang="uk-UA" altLang="uk-UA" sz="2000" smtClean="0">
                <a:solidFill>
                  <a:srgbClr val="0033CC"/>
                </a:solidFill>
              </a:rPr>
              <a:t>законодавством.</a:t>
            </a:r>
          </a:p>
          <a:p>
            <a:pPr marL="0" indent="0" eaLnBrk="1" hangingPunct="1">
              <a:buFont typeface="Wingdings" panose="05000000000000000000" pitchFamily="2" charset="2"/>
              <a:buNone/>
            </a:pPr>
            <a:r>
              <a:rPr lang="uk-UA" altLang="uk-UA" sz="2000" smtClean="0">
                <a:solidFill>
                  <a:srgbClr val="0033CC"/>
                </a:solidFill>
              </a:rPr>
              <a:t>Для осіб з особливими освітніми  потребами організовується  </a:t>
            </a:r>
          </a:p>
          <a:p>
            <a:pPr marL="0" indent="0" eaLnBrk="1" hangingPunct="1">
              <a:buFont typeface="Wingdings" panose="05000000000000000000" pitchFamily="2" charset="2"/>
              <a:buNone/>
            </a:pPr>
            <a:r>
              <a:rPr lang="uk-UA" altLang="uk-UA" sz="2000" smtClean="0">
                <a:solidFill>
                  <a:srgbClr val="FF0000"/>
                </a:solidFill>
              </a:rPr>
              <a:t> інклюзивне навчання за денною або вечірньою формами </a:t>
            </a:r>
            <a:r>
              <a:rPr lang="uk-UA" altLang="uk-UA" sz="2000" smtClean="0">
                <a:solidFill>
                  <a:srgbClr val="0033CC"/>
                </a:solidFill>
              </a:rPr>
              <a:t>здобуття освіти. </a:t>
            </a:r>
            <a:endParaRPr lang="uk-UA" altLang="uk-UA" sz="2000" b="1" smtClean="0">
              <a:solidFill>
                <a:srgbClr val="0033CC"/>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Заголовок 1"/>
          <p:cNvSpPr>
            <a:spLocks noGrp="1"/>
          </p:cNvSpPr>
          <p:nvPr>
            <p:ph type="title"/>
          </p:nvPr>
        </p:nvSpPr>
        <p:spPr>
          <a:xfrm>
            <a:off x="1084263" y="476250"/>
            <a:ext cx="7010400" cy="838200"/>
          </a:xfrm>
        </p:spPr>
        <p:txBody>
          <a:bodyPr rtlCol="0">
            <a:normAutofit fontScale="90000"/>
          </a:bodyPr>
          <a:lstStyle/>
          <a:p>
            <a:pPr eaLnBrk="1" fontAlgn="auto" hangingPunct="1">
              <a:spcAft>
                <a:spcPts val="0"/>
              </a:spcAft>
              <a:defRPr/>
            </a:pPr>
            <a:r>
              <a:rPr lang="uk-UA" altLang="uk-UA" sz="3600" dirty="0" smtClean="0">
                <a:solidFill>
                  <a:srgbClr val="7030A0"/>
                </a:solidFill>
              </a:rPr>
              <a:t>Наказ  </a:t>
            </a:r>
            <a:br>
              <a:rPr lang="uk-UA" altLang="uk-UA" sz="3600" dirty="0" smtClean="0">
                <a:solidFill>
                  <a:srgbClr val="7030A0"/>
                </a:solidFill>
              </a:rPr>
            </a:br>
            <a:r>
              <a:rPr lang="uk-UA" altLang="uk-UA" sz="3600" dirty="0" smtClean="0">
                <a:solidFill>
                  <a:srgbClr val="7030A0"/>
                </a:solidFill>
              </a:rPr>
              <a:t>Міністерства освіти і науки України</a:t>
            </a:r>
          </a:p>
        </p:txBody>
      </p:sp>
      <p:sp>
        <p:nvSpPr>
          <p:cNvPr id="28675" name="Объект 2"/>
          <p:cNvSpPr>
            <a:spLocks noGrp="1"/>
          </p:cNvSpPr>
          <p:nvPr>
            <p:ph idx="1"/>
          </p:nvPr>
        </p:nvSpPr>
        <p:spPr>
          <a:xfrm>
            <a:off x="684213" y="1844675"/>
            <a:ext cx="8605837" cy="4321175"/>
          </a:xfrm>
        </p:spPr>
        <p:txBody>
          <a:bodyPr/>
          <a:lstStyle/>
          <a:p>
            <a:pPr marL="0" indent="0" algn="ctr" eaLnBrk="1" hangingPunct="1">
              <a:buFont typeface="Wingdings" panose="05000000000000000000" pitchFamily="2" charset="2"/>
              <a:buNone/>
            </a:pPr>
            <a:r>
              <a:rPr lang="uk-UA" altLang="uk-UA" b="1" smtClean="0">
                <a:solidFill>
                  <a:srgbClr val="00B050"/>
                </a:solidFill>
              </a:rPr>
              <a:t>від</a:t>
            </a:r>
            <a:r>
              <a:rPr lang="ru-RU" altLang="uk-UA" b="1" smtClean="0">
                <a:solidFill>
                  <a:srgbClr val="00B050"/>
                </a:solidFill>
              </a:rPr>
              <a:t> 14.07.2015 № 762</a:t>
            </a:r>
          </a:p>
          <a:p>
            <a:pPr marL="0" indent="0" algn="ctr" eaLnBrk="1" hangingPunct="1">
              <a:buFont typeface="Wingdings" panose="05000000000000000000" pitchFamily="2" charset="2"/>
              <a:buNone/>
            </a:pPr>
            <a:r>
              <a:rPr lang="uk-UA" altLang="uk-UA" b="1" smtClean="0">
                <a:solidFill>
                  <a:srgbClr val="0033CC"/>
                </a:solidFill>
              </a:rPr>
              <a:t>«</a:t>
            </a:r>
            <a:r>
              <a:rPr lang="uk-UA" altLang="uk-UA" sz="2800" b="1" smtClean="0">
                <a:solidFill>
                  <a:srgbClr val="0033CC"/>
                </a:solidFill>
              </a:rPr>
              <a:t>Про затвердження Порядку переведення учнів (вихованців) закладу  загальної середньої освіти</a:t>
            </a:r>
            <a:r>
              <a:rPr lang="uk-UA" altLang="uk-UA" sz="2800" smtClean="0">
                <a:solidFill>
                  <a:srgbClr val="0033CC"/>
                </a:solidFill>
              </a:rPr>
              <a:t> </a:t>
            </a:r>
            <a:r>
              <a:rPr lang="uk-UA" altLang="uk-UA" sz="2800" b="1" smtClean="0">
                <a:solidFill>
                  <a:srgbClr val="0033CC"/>
                </a:solidFill>
              </a:rPr>
              <a:t>до наступного класу»</a:t>
            </a:r>
          </a:p>
          <a:p>
            <a:pPr marL="0" indent="0" algn="ctr" eaLnBrk="1" hangingPunct="1">
              <a:buFont typeface="Wingdings" panose="05000000000000000000" pitchFamily="2" charset="2"/>
              <a:buNone/>
            </a:pPr>
            <a:endParaRPr lang="ru-RU" altLang="uk-UA" sz="1600" smtClean="0"/>
          </a:p>
          <a:p>
            <a:pPr marL="0" indent="0" algn="ctr" eaLnBrk="1" hangingPunct="1">
              <a:buFont typeface="Wingdings" panose="05000000000000000000" pitchFamily="2" charset="2"/>
              <a:buNone/>
            </a:pPr>
            <a:r>
              <a:rPr lang="ru-RU" altLang="uk-UA" sz="2000" smtClean="0">
                <a:solidFill>
                  <a:srgbClr val="0033CC"/>
                </a:solidFill>
              </a:rPr>
              <a:t>{</a:t>
            </a:r>
            <a:r>
              <a:rPr lang="uk-UA" altLang="uk-UA" sz="2000" smtClean="0">
                <a:solidFill>
                  <a:srgbClr val="0033CC"/>
                </a:solidFill>
              </a:rPr>
              <a:t>Із змінами, внесеними згідно з </a:t>
            </a:r>
          </a:p>
          <a:p>
            <a:pPr marL="0" indent="0" algn="ctr" eaLnBrk="1" hangingPunct="1">
              <a:buFont typeface="Wingdings" panose="05000000000000000000" pitchFamily="2" charset="2"/>
              <a:buNone/>
            </a:pPr>
            <a:r>
              <a:rPr lang="uk-UA" altLang="uk-UA" sz="2000" smtClean="0">
                <a:solidFill>
                  <a:srgbClr val="0033CC"/>
                </a:solidFill>
              </a:rPr>
              <a:t>Наказом Міністерства освіти і науки</a:t>
            </a:r>
            <a:br>
              <a:rPr lang="uk-UA" altLang="uk-UA" sz="2000" smtClean="0">
                <a:solidFill>
                  <a:srgbClr val="0033CC"/>
                </a:solidFill>
              </a:rPr>
            </a:br>
            <a:r>
              <a:rPr lang="uk-UA" altLang="uk-UA" sz="2000" u="sng" smtClean="0">
                <a:solidFill>
                  <a:srgbClr val="0033CC"/>
                </a:solidFill>
                <a:hlinkClick r:id="rId2"/>
              </a:rPr>
              <a:t>№ 621 від 08.05.2019</a:t>
            </a:r>
            <a:r>
              <a:rPr lang="ru-RU" altLang="uk-UA" sz="2000" smtClean="0">
                <a:solidFill>
                  <a:srgbClr val="0033CC"/>
                </a:solidFill>
              </a:rPr>
              <a:t>}</a:t>
            </a:r>
            <a:endParaRPr lang="uk-UA" altLang="uk-UA" sz="2000" b="1" smtClean="0">
              <a:solidFill>
                <a:srgbClr val="0033CC"/>
              </a:solidFill>
            </a:endParaRPr>
          </a:p>
          <a:p>
            <a:pPr marL="0" indent="0" algn="ctr" eaLnBrk="1" hangingPunct="1">
              <a:buFont typeface="Wingdings" panose="05000000000000000000" pitchFamily="2" charset="2"/>
              <a:buNone/>
            </a:pPr>
            <a:endParaRPr lang="uk-UA" altLang="uk-UA" b="1" smtClean="0">
              <a:solidFill>
                <a:srgbClr val="0033CC"/>
              </a:solidFill>
            </a:endParaRPr>
          </a:p>
          <a:p>
            <a:pPr marL="0" indent="0" eaLnBrk="1" hangingPunct="1">
              <a:buFont typeface="Wingdings" panose="05000000000000000000" pitchFamily="2" charset="2"/>
              <a:buNone/>
            </a:pPr>
            <a:endParaRPr lang="uk-UA" altLang="uk-UA" sz="800" smtClean="0">
              <a:solidFill>
                <a:srgbClr val="0033CC"/>
              </a:solidFill>
            </a:endParaRPr>
          </a:p>
          <a:p>
            <a:pPr marL="0" indent="0" eaLnBrk="1" hangingPunct="1">
              <a:buFont typeface="Wingdings" panose="05000000000000000000" pitchFamily="2" charset="2"/>
              <a:buNone/>
            </a:pPr>
            <a:endParaRPr lang="uk-UA" altLang="uk-UA" sz="2000" b="1" smtClean="0">
              <a:solidFill>
                <a:srgbClr val="0033CC"/>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a:xfrm>
            <a:off x="1066800" y="476250"/>
            <a:ext cx="7010400" cy="738188"/>
          </a:xfrm>
        </p:spPr>
        <p:txBody>
          <a:bodyPr/>
          <a:lstStyle/>
          <a:p>
            <a:pPr eaLnBrk="1" hangingPunct="1"/>
            <a:r>
              <a:rPr lang="uk-UA" altLang="uk-UA" sz="2800" smtClean="0">
                <a:ln>
                  <a:noFill/>
                </a:ln>
                <a:solidFill>
                  <a:srgbClr val="7030A0"/>
                </a:solidFill>
                <a:latin typeface="Arial Black" panose="020B0A04020102020204" pitchFamily="34" charset="0"/>
              </a:rPr>
              <a:t>Наказ </a:t>
            </a:r>
            <a:br>
              <a:rPr lang="uk-UA" altLang="uk-UA" sz="2800" smtClean="0">
                <a:ln>
                  <a:noFill/>
                </a:ln>
                <a:solidFill>
                  <a:srgbClr val="7030A0"/>
                </a:solidFill>
                <a:latin typeface="Arial Black" panose="020B0A04020102020204" pitchFamily="34" charset="0"/>
              </a:rPr>
            </a:br>
            <a:r>
              <a:rPr lang="uk-UA" altLang="uk-UA" sz="2800" smtClean="0">
                <a:ln>
                  <a:noFill/>
                </a:ln>
                <a:solidFill>
                  <a:srgbClr val="7030A0"/>
                </a:solidFill>
                <a:latin typeface="Arial Black" panose="020B0A04020102020204" pitchFamily="34" charset="0"/>
              </a:rPr>
              <a:t>Міністерства освіти і науки України</a:t>
            </a:r>
          </a:p>
        </p:txBody>
      </p:sp>
      <p:sp>
        <p:nvSpPr>
          <p:cNvPr id="10243" name="Объект 2"/>
          <p:cNvSpPr>
            <a:spLocks noGrp="1"/>
          </p:cNvSpPr>
          <p:nvPr>
            <p:ph idx="1"/>
          </p:nvPr>
        </p:nvSpPr>
        <p:spPr>
          <a:xfrm>
            <a:off x="431800" y="846138"/>
            <a:ext cx="8280400" cy="4565650"/>
          </a:xfrm>
        </p:spPr>
        <p:txBody>
          <a:bodyPr/>
          <a:lstStyle/>
          <a:p>
            <a:pPr marL="0" indent="0" algn="ctr" eaLnBrk="1" hangingPunct="1">
              <a:buFont typeface="Wingdings" panose="05000000000000000000" pitchFamily="2" charset="2"/>
              <a:buNone/>
            </a:pPr>
            <a:r>
              <a:rPr lang="ru-RU" altLang="uk-UA" sz="2800" b="1" smtClean="0">
                <a:solidFill>
                  <a:srgbClr val="00B050"/>
                </a:solidFill>
              </a:rPr>
              <a:t>від 25.06.2018 № 676 </a:t>
            </a:r>
          </a:p>
          <a:p>
            <a:pPr marL="0" indent="0" algn="ctr" eaLnBrk="1" hangingPunct="1">
              <a:buFont typeface="Wingdings" panose="05000000000000000000" pitchFamily="2" charset="2"/>
              <a:buNone/>
            </a:pPr>
            <a:endParaRPr lang="uk-UA" altLang="uk-UA" sz="2800" b="1" smtClean="0">
              <a:solidFill>
                <a:srgbClr val="0033CC"/>
              </a:solidFill>
            </a:endParaRPr>
          </a:p>
          <a:p>
            <a:pPr marL="0" indent="0" algn="ctr" eaLnBrk="1" hangingPunct="1">
              <a:buFont typeface="Wingdings" panose="05000000000000000000" pitchFamily="2" charset="2"/>
              <a:buNone/>
            </a:pPr>
            <a:r>
              <a:rPr lang="uk-UA" altLang="uk-UA" sz="2800" b="1" smtClean="0">
                <a:solidFill>
                  <a:srgbClr val="0033CC"/>
                </a:solidFill>
              </a:rPr>
              <a:t>«Про затвердження Інструкції з діловодства у закладах загальної середньої освіти»</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Заголовок 1"/>
          <p:cNvSpPr>
            <a:spLocks noGrp="1"/>
          </p:cNvSpPr>
          <p:nvPr>
            <p:ph type="title"/>
          </p:nvPr>
        </p:nvSpPr>
        <p:spPr>
          <a:xfrm>
            <a:off x="1066800" y="404813"/>
            <a:ext cx="7010400" cy="838200"/>
          </a:xfrm>
        </p:spPr>
        <p:txBody>
          <a:bodyPr rtlCol="0">
            <a:normAutofit fontScale="90000"/>
          </a:bodyPr>
          <a:lstStyle/>
          <a:p>
            <a:pPr eaLnBrk="1" fontAlgn="auto" hangingPunct="1">
              <a:spcAft>
                <a:spcPts val="0"/>
              </a:spcAft>
              <a:defRPr/>
            </a:pPr>
            <a:r>
              <a:rPr lang="uk-UA" altLang="uk-UA" sz="3600" dirty="0" smtClean="0">
                <a:solidFill>
                  <a:srgbClr val="7030A0"/>
                </a:solidFill>
              </a:rPr>
              <a:t>Наказ  </a:t>
            </a:r>
            <a:br>
              <a:rPr lang="uk-UA" altLang="uk-UA" sz="3600" dirty="0" smtClean="0">
                <a:solidFill>
                  <a:srgbClr val="7030A0"/>
                </a:solidFill>
              </a:rPr>
            </a:br>
            <a:r>
              <a:rPr lang="uk-UA" altLang="uk-UA" sz="3600" dirty="0" smtClean="0">
                <a:solidFill>
                  <a:srgbClr val="7030A0"/>
                </a:solidFill>
              </a:rPr>
              <a:t>Міністерства освіти і науки України</a:t>
            </a:r>
          </a:p>
        </p:txBody>
      </p:sp>
      <p:sp>
        <p:nvSpPr>
          <p:cNvPr id="26627" name="Объект 2"/>
          <p:cNvSpPr>
            <a:spLocks noGrp="1"/>
          </p:cNvSpPr>
          <p:nvPr>
            <p:ph idx="1"/>
          </p:nvPr>
        </p:nvSpPr>
        <p:spPr>
          <a:xfrm>
            <a:off x="547688" y="1484313"/>
            <a:ext cx="8605837" cy="4103687"/>
          </a:xfrm>
        </p:spPr>
        <p:txBody>
          <a:bodyPr rtlCol="0">
            <a:normAutofit/>
          </a:bodyPr>
          <a:lstStyle/>
          <a:p>
            <a:pPr marL="0" indent="0" algn="ctr" eaLnBrk="1" fontAlgn="auto" hangingPunct="1">
              <a:buClr>
                <a:schemeClr val="accent1">
                  <a:lumMod val="75000"/>
                </a:schemeClr>
              </a:buClr>
              <a:buFont typeface="Wingdings" panose="05000000000000000000" pitchFamily="2" charset="2"/>
              <a:buNone/>
              <a:defRPr/>
            </a:pPr>
            <a:r>
              <a:rPr lang="uk-UA" altLang="uk-UA" b="1" dirty="0" smtClean="0">
                <a:solidFill>
                  <a:srgbClr val="0033CC"/>
                </a:solidFill>
              </a:rPr>
              <a:t>від</a:t>
            </a:r>
            <a:r>
              <a:rPr lang="ru-RU" altLang="uk-UA" b="1" dirty="0" smtClean="0">
                <a:solidFill>
                  <a:srgbClr val="0033CC"/>
                </a:solidFill>
              </a:rPr>
              <a:t> 14.07.2015 № 762</a:t>
            </a:r>
          </a:p>
          <a:p>
            <a:pPr marL="0" indent="0" algn="just" eaLnBrk="1" fontAlgn="auto" hangingPunct="1">
              <a:buClr>
                <a:schemeClr val="accent1">
                  <a:lumMod val="75000"/>
                </a:schemeClr>
              </a:buClr>
              <a:buFont typeface="Wingdings" panose="05000000000000000000" pitchFamily="2" charset="2"/>
              <a:buNone/>
              <a:defRPr/>
            </a:pPr>
            <a:r>
              <a:rPr lang="uk-UA" altLang="uk-UA" dirty="0" smtClean="0">
                <a:solidFill>
                  <a:srgbClr val="7030A0"/>
                </a:solidFill>
              </a:rPr>
              <a:t>5. </a:t>
            </a:r>
            <a:r>
              <a:rPr lang="uk-UA" altLang="uk-UA" dirty="0" smtClean="0">
                <a:solidFill>
                  <a:srgbClr val="7030A0"/>
                </a:solidFill>
                <a:latin typeface="Times New Roman" panose="02020603050405020304" pitchFamily="18" charset="0"/>
                <a:cs typeface="Times New Roman" panose="02020603050405020304" pitchFamily="18" charset="0"/>
              </a:rPr>
              <a:t>Учні (вихованці) дев’ятих класів, які завершили здобуття базової середньої освіти (незалежно від форми здобуття) та переводяться до наступного класу чи випускаються із закладу загальної середньої освіти, отримують свідоцтво про базову середню освіту, а учні (вихованці), які за результатами річного оцінювання з усіх предметів, що вони вивчали у дев’ятому класі, мають результати навчання високого (10, 11, 12 балів) рівня,- свідоцтво про базову середню освіту з відзнакою.</a:t>
            </a:r>
            <a:endParaRPr lang="uk-UA" altLang="uk-UA" b="1" dirty="0" smtClean="0">
              <a:solidFill>
                <a:srgbClr val="7030A0"/>
              </a:solidFill>
              <a:latin typeface="Times New Roman" panose="02020603050405020304" pitchFamily="18" charset="0"/>
              <a:cs typeface="Times New Roman" panose="02020603050405020304" pitchFamily="18" charset="0"/>
            </a:endParaRPr>
          </a:p>
          <a:p>
            <a:pPr marL="0" indent="0" algn="just" eaLnBrk="1" fontAlgn="auto" hangingPunct="1">
              <a:buClr>
                <a:schemeClr val="accent1">
                  <a:lumMod val="75000"/>
                </a:schemeClr>
              </a:buClr>
              <a:buFont typeface="Wingdings" panose="05000000000000000000" pitchFamily="2" charset="2"/>
              <a:buNone/>
              <a:defRPr/>
            </a:pPr>
            <a:endParaRPr lang="uk-UA" altLang="uk-UA" sz="800" dirty="0" smtClean="0">
              <a:solidFill>
                <a:srgbClr val="7030A0"/>
              </a:solidFill>
              <a:latin typeface="Times New Roman" panose="02020603050405020304" pitchFamily="18" charset="0"/>
              <a:cs typeface="Times New Roman" panose="02020603050405020304" pitchFamily="18" charset="0"/>
            </a:endParaRPr>
          </a:p>
          <a:p>
            <a:pPr marL="0" indent="0" algn="just" eaLnBrk="1" fontAlgn="auto" hangingPunct="1">
              <a:buClr>
                <a:schemeClr val="accent1">
                  <a:lumMod val="75000"/>
                </a:schemeClr>
              </a:buClr>
              <a:buFont typeface="Wingdings" panose="05000000000000000000" pitchFamily="2" charset="2"/>
              <a:buNone/>
              <a:defRPr/>
            </a:pPr>
            <a:endParaRPr lang="uk-UA" altLang="uk-UA" sz="2000" b="1" dirty="0" smtClean="0">
              <a:solidFill>
                <a:srgbClr val="7030A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Заголовок 1"/>
          <p:cNvSpPr>
            <a:spLocks noGrp="1"/>
          </p:cNvSpPr>
          <p:nvPr>
            <p:ph type="title"/>
          </p:nvPr>
        </p:nvSpPr>
        <p:spPr>
          <a:xfrm>
            <a:off x="1066800" y="549275"/>
            <a:ext cx="7010400" cy="838200"/>
          </a:xfrm>
        </p:spPr>
        <p:txBody>
          <a:bodyPr rtlCol="0">
            <a:normAutofit fontScale="90000"/>
          </a:bodyPr>
          <a:lstStyle/>
          <a:p>
            <a:pPr eaLnBrk="1" fontAlgn="auto" hangingPunct="1">
              <a:spcAft>
                <a:spcPts val="0"/>
              </a:spcAft>
              <a:defRPr/>
            </a:pPr>
            <a:r>
              <a:rPr lang="uk-UA" altLang="uk-UA" sz="3600" dirty="0" smtClean="0">
                <a:solidFill>
                  <a:srgbClr val="7030A0"/>
                </a:solidFill>
              </a:rPr>
              <a:t>Лист </a:t>
            </a:r>
            <a:br>
              <a:rPr lang="uk-UA" altLang="uk-UA" sz="3600" dirty="0" smtClean="0">
                <a:solidFill>
                  <a:srgbClr val="7030A0"/>
                </a:solidFill>
              </a:rPr>
            </a:br>
            <a:r>
              <a:rPr lang="uk-UA" altLang="uk-UA" sz="3600" dirty="0" smtClean="0">
                <a:solidFill>
                  <a:srgbClr val="7030A0"/>
                </a:solidFill>
              </a:rPr>
              <a:t>Міністерства освіти і науки України</a:t>
            </a:r>
          </a:p>
        </p:txBody>
      </p:sp>
      <p:sp>
        <p:nvSpPr>
          <p:cNvPr id="30723" name="Объект 2"/>
          <p:cNvSpPr>
            <a:spLocks noGrp="1"/>
          </p:cNvSpPr>
          <p:nvPr>
            <p:ph idx="1"/>
          </p:nvPr>
        </p:nvSpPr>
        <p:spPr>
          <a:xfrm>
            <a:off x="322263" y="1628775"/>
            <a:ext cx="8497887" cy="3673475"/>
          </a:xfrm>
        </p:spPr>
        <p:txBody>
          <a:bodyPr/>
          <a:lstStyle/>
          <a:p>
            <a:pPr marL="0" indent="0" algn="ctr" eaLnBrk="1" hangingPunct="1">
              <a:buFont typeface="Wingdings" panose="05000000000000000000" pitchFamily="2" charset="2"/>
              <a:buNone/>
            </a:pPr>
            <a:r>
              <a:rPr lang="uk-UA" altLang="uk-UA" b="1" dirty="0" smtClean="0">
                <a:solidFill>
                  <a:srgbClr val="00B050"/>
                </a:solidFill>
              </a:rPr>
              <a:t>від</a:t>
            </a:r>
            <a:r>
              <a:rPr lang="ru-RU" altLang="uk-UA" b="1" dirty="0" smtClean="0">
                <a:solidFill>
                  <a:srgbClr val="00B050"/>
                </a:solidFill>
              </a:rPr>
              <a:t> 27.07.2019 № 1/9-471</a:t>
            </a:r>
          </a:p>
          <a:p>
            <a:pPr marL="0" indent="0" algn="ctr" eaLnBrk="1" hangingPunct="1">
              <a:buFont typeface="Wingdings" panose="05000000000000000000" pitchFamily="2" charset="2"/>
              <a:buNone/>
            </a:pPr>
            <a:endParaRPr lang="uk-UA" altLang="uk-UA" b="1" dirty="0" smtClean="0">
              <a:solidFill>
                <a:srgbClr val="0033CC"/>
              </a:solidFill>
            </a:endParaRPr>
          </a:p>
          <a:p>
            <a:pPr marL="0" indent="0" algn="ctr" eaLnBrk="1" hangingPunct="1">
              <a:buFont typeface="Wingdings" panose="05000000000000000000" pitchFamily="2" charset="2"/>
              <a:buNone/>
            </a:pPr>
            <a:r>
              <a:rPr lang="uk-UA" altLang="uk-UA" b="1" dirty="0" smtClean="0">
                <a:solidFill>
                  <a:srgbClr val="0033CC"/>
                </a:solidFill>
              </a:rPr>
              <a:t>«Щодо окремих питань переведення учнів закладу загальної середньої освіти до наступного класу»</a:t>
            </a:r>
            <a:endParaRPr lang="uk-UA" altLang="uk-UA" dirty="0" smtClean="0">
              <a:solidFill>
                <a:srgbClr val="0033CC"/>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Заголовок 1"/>
          <p:cNvSpPr>
            <a:spLocks noGrp="1"/>
          </p:cNvSpPr>
          <p:nvPr>
            <p:ph type="title"/>
          </p:nvPr>
        </p:nvSpPr>
        <p:spPr>
          <a:xfrm>
            <a:off x="1008063" y="476250"/>
            <a:ext cx="7010400" cy="838200"/>
          </a:xfrm>
        </p:spPr>
        <p:txBody>
          <a:bodyPr rtlCol="0">
            <a:normAutofit fontScale="90000"/>
          </a:bodyPr>
          <a:lstStyle/>
          <a:p>
            <a:pPr eaLnBrk="1" fontAlgn="auto" hangingPunct="1">
              <a:spcAft>
                <a:spcPts val="0"/>
              </a:spcAft>
              <a:defRPr/>
            </a:pPr>
            <a:r>
              <a:rPr lang="uk-UA" altLang="uk-UA" sz="3600" dirty="0" smtClean="0">
                <a:solidFill>
                  <a:srgbClr val="7030A0"/>
                </a:solidFill>
              </a:rPr>
              <a:t>Лист </a:t>
            </a:r>
            <a:br>
              <a:rPr lang="uk-UA" altLang="uk-UA" sz="3600" dirty="0" smtClean="0">
                <a:solidFill>
                  <a:srgbClr val="7030A0"/>
                </a:solidFill>
              </a:rPr>
            </a:br>
            <a:r>
              <a:rPr lang="uk-UA" altLang="uk-UA" sz="3600" dirty="0" smtClean="0">
                <a:solidFill>
                  <a:srgbClr val="7030A0"/>
                </a:solidFill>
              </a:rPr>
              <a:t>Міністерства освіти і науки України</a:t>
            </a:r>
          </a:p>
        </p:txBody>
      </p:sp>
      <p:sp>
        <p:nvSpPr>
          <p:cNvPr id="31747" name="Объект 2"/>
          <p:cNvSpPr>
            <a:spLocks noGrp="1"/>
          </p:cNvSpPr>
          <p:nvPr>
            <p:ph idx="1"/>
          </p:nvPr>
        </p:nvSpPr>
        <p:spPr>
          <a:xfrm>
            <a:off x="755650" y="1300163"/>
            <a:ext cx="8497888" cy="4608512"/>
          </a:xfrm>
        </p:spPr>
        <p:txBody>
          <a:bodyPr/>
          <a:lstStyle/>
          <a:p>
            <a:pPr marL="0" indent="0" algn="ctr" eaLnBrk="1" hangingPunct="1">
              <a:buFont typeface="Wingdings" panose="05000000000000000000" pitchFamily="2" charset="2"/>
              <a:buNone/>
            </a:pPr>
            <a:r>
              <a:rPr lang="uk-UA" altLang="uk-UA" b="1" dirty="0" smtClean="0">
                <a:solidFill>
                  <a:srgbClr val="00B050"/>
                </a:solidFill>
              </a:rPr>
              <a:t>від</a:t>
            </a:r>
            <a:r>
              <a:rPr lang="ru-RU" altLang="uk-UA" b="1" dirty="0" smtClean="0">
                <a:solidFill>
                  <a:srgbClr val="00B050"/>
                </a:solidFill>
              </a:rPr>
              <a:t> 23.04.2019 № 1/9-269</a:t>
            </a:r>
          </a:p>
          <a:p>
            <a:pPr marL="0" indent="0" algn="ctr" eaLnBrk="1" hangingPunct="1">
              <a:buFont typeface="Wingdings" panose="05000000000000000000" pitchFamily="2" charset="2"/>
              <a:buNone/>
            </a:pPr>
            <a:endParaRPr lang="uk-UA" altLang="uk-UA" b="1" dirty="0" smtClean="0">
              <a:solidFill>
                <a:srgbClr val="0033CC"/>
              </a:solidFill>
            </a:endParaRPr>
          </a:p>
          <a:p>
            <a:pPr marL="0" indent="0" algn="ctr" eaLnBrk="1" hangingPunct="1">
              <a:buFont typeface="Wingdings" panose="05000000000000000000" pitchFamily="2" charset="2"/>
              <a:buNone/>
            </a:pPr>
            <a:r>
              <a:rPr lang="uk-UA" altLang="uk-UA" b="1" dirty="0" smtClean="0">
                <a:solidFill>
                  <a:srgbClr val="0033CC"/>
                </a:solidFill>
              </a:rPr>
              <a:t>«Щодо розроблення статуту закладу загальної середньої освіти»</a:t>
            </a:r>
            <a:endParaRPr lang="uk-UA" altLang="uk-UA" dirty="0" smtClean="0">
              <a:solidFill>
                <a:srgbClr val="0033CC"/>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2770" name="Объект 2"/>
          <p:cNvSpPr>
            <a:spLocks noGrp="1"/>
          </p:cNvSpPr>
          <p:nvPr>
            <p:ph idx="1"/>
          </p:nvPr>
        </p:nvSpPr>
        <p:spPr>
          <a:xfrm>
            <a:off x="1066800" y="836613"/>
            <a:ext cx="7010400" cy="2663825"/>
          </a:xfrm>
        </p:spPr>
        <p:txBody>
          <a:bodyPr/>
          <a:lstStyle/>
          <a:p>
            <a:pPr marL="0" indent="0" algn="ctr" eaLnBrk="1" hangingPunct="1">
              <a:buFontTx/>
              <a:buNone/>
            </a:pPr>
            <a:endParaRPr lang="uk-UA" altLang="uk-UA" sz="8000" smtClean="0">
              <a:solidFill>
                <a:srgbClr val="7030A0"/>
              </a:solidFill>
              <a:latin typeface="Arial Narrow" panose="020B0606020202030204" pitchFamily="34" charset="0"/>
            </a:endParaRPr>
          </a:p>
          <a:p>
            <a:pPr marL="0" indent="0" algn="ctr" eaLnBrk="1" hangingPunct="1">
              <a:buFontTx/>
              <a:buNone/>
            </a:pPr>
            <a:r>
              <a:rPr lang="uk-UA" altLang="uk-UA" sz="6600" b="1" smtClean="0">
                <a:solidFill>
                  <a:srgbClr val="7030A0"/>
                </a:solidFill>
                <a:latin typeface="Arial Narrow" panose="020B0606020202030204" pitchFamily="34" charset="0"/>
              </a:rPr>
              <a:t>Дякую за увагу</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title"/>
          </p:nvPr>
        </p:nvSpPr>
        <p:spPr>
          <a:xfrm>
            <a:off x="565150" y="333375"/>
            <a:ext cx="8015288" cy="719138"/>
          </a:xfrm>
        </p:spPr>
        <p:txBody>
          <a:bodyPr/>
          <a:lstStyle/>
          <a:p>
            <a:pPr eaLnBrk="1" hangingPunct="1"/>
            <a:r>
              <a:rPr lang="uk-UA" altLang="uk-UA" sz="3600" smtClean="0">
                <a:ln>
                  <a:noFill/>
                </a:ln>
                <a:solidFill>
                  <a:srgbClr val="7030A0"/>
                </a:solidFill>
              </a:rPr>
              <a:t>Закон України «Про освіту»</a:t>
            </a:r>
          </a:p>
        </p:txBody>
      </p:sp>
      <p:sp>
        <p:nvSpPr>
          <p:cNvPr id="10243" name="Объект 2"/>
          <p:cNvSpPr>
            <a:spLocks noGrp="1"/>
          </p:cNvSpPr>
          <p:nvPr>
            <p:ph idx="1"/>
          </p:nvPr>
        </p:nvSpPr>
        <p:spPr>
          <a:xfrm>
            <a:off x="755577" y="1484313"/>
            <a:ext cx="8352928" cy="4708525"/>
          </a:xfrm>
        </p:spPr>
        <p:txBody>
          <a:bodyPr rtlCol="0">
            <a:normAutofit/>
          </a:bodyPr>
          <a:lstStyle/>
          <a:p>
            <a:pPr marL="0" indent="0" eaLnBrk="1" fontAlgn="auto" hangingPunct="1">
              <a:buClr>
                <a:schemeClr val="accent1">
                  <a:lumMod val="75000"/>
                </a:schemeClr>
              </a:buClr>
              <a:buFont typeface="Wingdings" panose="05000000000000000000" pitchFamily="2" charset="2"/>
              <a:buNone/>
              <a:defRPr/>
            </a:pPr>
            <a:r>
              <a:rPr lang="uk-UA" b="1" dirty="0" smtClean="0"/>
              <a:t> </a:t>
            </a:r>
            <a:r>
              <a:rPr lang="uk-UA" b="1" dirty="0" smtClean="0">
                <a:solidFill>
                  <a:srgbClr val="0033CC"/>
                </a:solidFill>
              </a:rPr>
              <a:t>Стаття </a:t>
            </a:r>
            <a:r>
              <a:rPr lang="uk-UA" b="1" dirty="0">
                <a:solidFill>
                  <a:srgbClr val="0033CC"/>
                </a:solidFill>
              </a:rPr>
              <a:t>9. </a:t>
            </a:r>
            <a:r>
              <a:rPr lang="uk-UA" dirty="0">
                <a:solidFill>
                  <a:srgbClr val="0033CC"/>
                </a:solidFill>
              </a:rPr>
              <a:t>Форми здобуття освіти</a:t>
            </a:r>
          </a:p>
          <a:p>
            <a:pPr marL="0" indent="0" eaLnBrk="1" fontAlgn="auto" hangingPunct="1">
              <a:buClr>
                <a:schemeClr val="accent1">
                  <a:lumMod val="75000"/>
                </a:schemeClr>
              </a:buClr>
              <a:buFont typeface="Wingdings" panose="05000000000000000000" pitchFamily="2" charset="2"/>
              <a:buNone/>
              <a:defRPr/>
            </a:pPr>
            <a:r>
              <a:rPr lang="uk-UA" dirty="0">
                <a:solidFill>
                  <a:srgbClr val="0033CC"/>
                </a:solidFill>
              </a:rPr>
              <a:t>1. Особа має право здобувати освіту в різних формах або поєднуючи їх.</a:t>
            </a:r>
          </a:p>
          <a:p>
            <a:pPr marL="0" indent="0" eaLnBrk="1" fontAlgn="auto" hangingPunct="1">
              <a:buClr>
                <a:schemeClr val="accent1">
                  <a:lumMod val="75000"/>
                </a:schemeClr>
              </a:buClr>
              <a:buFont typeface="Wingdings" panose="05000000000000000000" pitchFamily="2" charset="2"/>
              <a:buNone/>
              <a:defRPr/>
            </a:pPr>
            <a:r>
              <a:rPr lang="uk-UA" dirty="0">
                <a:solidFill>
                  <a:srgbClr val="0033CC"/>
                </a:solidFill>
              </a:rPr>
              <a:t>Основними формами здобуття освіти є:</a:t>
            </a:r>
          </a:p>
          <a:p>
            <a:pPr eaLnBrk="1" fontAlgn="auto" hangingPunct="1">
              <a:buClr>
                <a:schemeClr val="accent1">
                  <a:lumMod val="75000"/>
                </a:schemeClr>
              </a:buClr>
              <a:buFont typeface="Arial"/>
              <a:buChar char="•"/>
              <a:defRPr/>
            </a:pPr>
            <a:r>
              <a:rPr lang="uk-UA" u="sng" dirty="0">
                <a:solidFill>
                  <a:srgbClr val="0033CC"/>
                </a:solidFill>
                <a:hlinkClick r:id="rId2"/>
              </a:rPr>
              <a:t>інституційна</a:t>
            </a:r>
            <a:r>
              <a:rPr lang="uk-UA" dirty="0">
                <a:solidFill>
                  <a:srgbClr val="0033CC"/>
                </a:solidFill>
              </a:rPr>
              <a:t> (очна (денна, вечірня), заочна, дистанційна, мережева);</a:t>
            </a:r>
          </a:p>
          <a:p>
            <a:pPr eaLnBrk="1" fontAlgn="auto" hangingPunct="1">
              <a:buClr>
                <a:schemeClr val="accent1">
                  <a:lumMod val="75000"/>
                </a:schemeClr>
              </a:buClr>
              <a:buFont typeface="Arial"/>
              <a:buChar char="•"/>
              <a:defRPr/>
            </a:pPr>
            <a:r>
              <a:rPr lang="uk-UA" dirty="0">
                <a:solidFill>
                  <a:srgbClr val="0033CC"/>
                </a:solidFill>
              </a:rPr>
              <a:t>індивідуальна (</a:t>
            </a:r>
            <a:r>
              <a:rPr lang="uk-UA" dirty="0" err="1">
                <a:solidFill>
                  <a:srgbClr val="0033CC"/>
                </a:solidFill>
              </a:rPr>
              <a:t>екстернатна</a:t>
            </a:r>
            <a:r>
              <a:rPr lang="uk-UA" dirty="0">
                <a:solidFill>
                  <a:srgbClr val="0033CC"/>
                </a:solidFill>
              </a:rPr>
              <a:t>, сімейна (домашня), педагогічний </a:t>
            </a:r>
            <a:r>
              <a:rPr lang="uk-UA" dirty="0" smtClean="0">
                <a:solidFill>
                  <a:srgbClr val="0033CC"/>
                </a:solidFill>
              </a:rPr>
              <a:t>патронаж;</a:t>
            </a:r>
            <a:endParaRPr lang="uk-UA" dirty="0">
              <a:solidFill>
                <a:srgbClr val="0033CC"/>
              </a:solidFill>
            </a:endParaRPr>
          </a:p>
          <a:p>
            <a:pPr eaLnBrk="1" fontAlgn="auto" hangingPunct="1">
              <a:buClr>
                <a:schemeClr val="accent1">
                  <a:lumMod val="75000"/>
                </a:schemeClr>
              </a:buClr>
              <a:buFont typeface="Arial"/>
              <a:buChar char="•"/>
              <a:defRPr/>
            </a:pPr>
            <a:r>
              <a:rPr lang="uk-UA" dirty="0">
                <a:solidFill>
                  <a:srgbClr val="0033CC"/>
                </a:solidFill>
              </a:rPr>
              <a:t>дуальна.</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a:xfrm>
            <a:off x="1066800" y="404813"/>
            <a:ext cx="7010400" cy="838200"/>
          </a:xfrm>
        </p:spPr>
        <p:txBody>
          <a:bodyPr rtlCol="0">
            <a:normAutofit fontScale="90000"/>
          </a:bodyPr>
          <a:lstStyle/>
          <a:p>
            <a:pPr eaLnBrk="1" fontAlgn="auto" hangingPunct="1">
              <a:spcAft>
                <a:spcPts val="0"/>
              </a:spcAft>
              <a:defRPr/>
            </a:pPr>
            <a:r>
              <a:rPr lang="uk-UA" altLang="uk-UA" sz="3600" dirty="0" smtClean="0">
                <a:solidFill>
                  <a:srgbClr val="7030A0"/>
                </a:solidFill>
              </a:rPr>
              <a:t>Наказ </a:t>
            </a:r>
            <a:br>
              <a:rPr lang="uk-UA" altLang="uk-UA" sz="3600" dirty="0" smtClean="0">
                <a:solidFill>
                  <a:srgbClr val="7030A0"/>
                </a:solidFill>
              </a:rPr>
            </a:br>
            <a:r>
              <a:rPr lang="uk-UA" altLang="uk-UA" sz="3600" dirty="0" smtClean="0">
                <a:solidFill>
                  <a:srgbClr val="7030A0"/>
                </a:solidFill>
              </a:rPr>
              <a:t>Міністерства освіти і науки України</a:t>
            </a:r>
          </a:p>
        </p:txBody>
      </p:sp>
      <p:sp>
        <p:nvSpPr>
          <p:cNvPr id="12291" name="Объект 2"/>
          <p:cNvSpPr>
            <a:spLocks noGrp="1"/>
          </p:cNvSpPr>
          <p:nvPr>
            <p:ph idx="1"/>
          </p:nvPr>
        </p:nvSpPr>
        <p:spPr>
          <a:xfrm>
            <a:off x="755650" y="1557338"/>
            <a:ext cx="8280400" cy="4708525"/>
          </a:xfrm>
        </p:spPr>
        <p:txBody>
          <a:bodyPr/>
          <a:lstStyle/>
          <a:p>
            <a:pPr marL="0" indent="0" algn="ctr" eaLnBrk="1" hangingPunct="1">
              <a:buFont typeface="Wingdings" panose="05000000000000000000" pitchFamily="2" charset="2"/>
              <a:buNone/>
            </a:pPr>
            <a:r>
              <a:rPr lang="ru-RU" altLang="uk-UA" b="1" dirty="0" err="1" smtClean="0">
                <a:solidFill>
                  <a:srgbClr val="00B050"/>
                </a:solidFill>
              </a:rPr>
              <a:t>від</a:t>
            </a:r>
            <a:r>
              <a:rPr lang="ru-RU" altLang="uk-UA" b="1" dirty="0" smtClean="0">
                <a:solidFill>
                  <a:srgbClr val="00B050"/>
                </a:solidFill>
              </a:rPr>
              <a:t> 23.04.2019 № 536 </a:t>
            </a:r>
          </a:p>
          <a:p>
            <a:pPr marL="0" indent="0" algn="ctr" eaLnBrk="1" hangingPunct="1">
              <a:buFont typeface="Wingdings" panose="05000000000000000000" pitchFamily="2" charset="2"/>
              <a:buNone/>
            </a:pPr>
            <a:r>
              <a:rPr lang="uk-UA" altLang="uk-UA" b="1" dirty="0" smtClean="0">
                <a:solidFill>
                  <a:srgbClr val="0033CC"/>
                </a:solidFill>
              </a:rPr>
              <a:t>«Про затвердження Положення про інституційну форму здобуття загальної середньої освіти»</a:t>
            </a:r>
          </a:p>
          <a:p>
            <a:pPr marL="0" indent="0" algn="ctr" eaLnBrk="1" hangingPunct="1">
              <a:buFont typeface="Wingdings" panose="05000000000000000000" pitchFamily="2" charset="2"/>
              <a:buNone/>
            </a:pPr>
            <a:endParaRPr lang="uk-UA" altLang="uk-UA" sz="900" b="1" dirty="0" smtClean="0">
              <a:solidFill>
                <a:srgbClr val="0033CC"/>
              </a:solidFill>
            </a:endParaRPr>
          </a:p>
          <a:p>
            <a:pPr marL="0" indent="0" eaLnBrk="1" hangingPunct="1">
              <a:buFont typeface="Wingdings" panose="05000000000000000000" pitchFamily="2" charset="2"/>
              <a:buNone/>
            </a:pPr>
            <a:r>
              <a:rPr lang="uk-UA" altLang="uk-UA" sz="2000" b="1" dirty="0" smtClean="0">
                <a:solidFill>
                  <a:srgbClr val="0033CC"/>
                </a:solidFill>
              </a:rPr>
              <a:t>  Зареєстровано в Міністерстві</a:t>
            </a:r>
            <a:r>
              <a:rPr lang="uk-UA" altLang="uk-UA" sz="2000" dirty="0" smtClean="0">
                <a:solidFill>
                  <a:srgbClr val="0033CC"/>
                </a:solidFill>
              </a:rPr>
              <a:t> </a:t>
            </a:r>
            <a:br>
              <a:rPr lang="uk-UA" altLang="uk-UA" sz="2000" dirty="0" smtClean="0">
                <a:solidFill>
                  <a:srgbClr val="0033CC"/>
                </a:solidFill>
              </a:rPr>
            </a:br>
            <a:r>
              <a:rPr lang="uk-UA" altLang="uk-UA" sz="2000" dirty="0" smtClean="0">
                <a:solidFill>
                  <a:srgbClr val="0033CC"/>
                </a:solidFill>
              </a:rPr>
              <a:t>  </a:t>
            </a:r>
            <a:r>
              <a:rPr lang="uk-UA" altLang="uk-UA" sz="2000" b="1" dirty="0" smtClean="0">
                <a:solidFill>
                  <a:srgbClr val="0033CC"/>
                </a:solidFill>
              </a:rPr>
              <a:t>юстиції України</a:t>
            </a:r>
            <a:r>
              <a:rPr lang="uk-UA" altLang="uk-UA" sz="2000" dirty="0" smtClean="0">
                <a:solidFill>
                  <a:srgbClr val="0033CC"/>
                </a:solidFill>
              </a:rPr>
              <a:t> </a:t>
            </a:r>
            <a:br>
              <a:rPr lang="uk-UA" altLang="uk-UA" sz="2000" dirty="0" smtClean="0">
                <a:solidFill>
                  <a:srgbClr val="0033CC"/>
                </a:solidFill>
              </a:rPr>
            </a:br>
            <a:r>
              <a:rPr lang="uk-UA" altLang="uk-UA" sz="2000" dirty="0" smtClean="0">
                <a:solidFill>
                  <a:srgbClr val="0033CC"/>
                </a:solidFill>
              </a:rPr>
              <a:t>  </a:t>
            </a:r>
            <a:r>
              <a:rPr lang="uk-UA" altLang="uk-UA" sz="2000" b="1" dirty="0" smtClean="0">
                <a:solidFill>
                  <a:srgbClr val="0033CC"/>
                </a:solidFill>
              </a:rPr>
              <a:t>22 травня 2019 р.</a:t>
            </a:r>
            <a:r>
              <a:rPr lang="uk-UA" altLang="uk-UA" sz="2000" dirty="0" smtClean="0">
                <a:solidFill>
                  <a:srgbClr val="0033CC"/>
                </a:solidFill>
              </a:rPr>
              <a:t> </a:t>
            </a:r>
            <a:br>
              <a:rPr lang="uk-UA" altLang="uk-UA" sz="2000" dirty="0" smtClean="0">
                <a:solidFill>
                  <a:srgbClr val="0033CC"/>
                </a:solidFill>
              </a:rPr>
            </a:br>
            <a:r>
              <a:rPr lang="uk-UA" altLang="uk-UA" sz="2000" dirty="0" smtClean="0">
                <a:solidFill>
                  <a:srgbClr val="0033CC"/>
                </a:solidFill>
              </a:rPr>
              <a:t>  </a:t>
            </a:r>
            <a:r>
              <a:rPr lang="uk-UA" altLang="uk-UA" sz="2000" b="1" dirty="0" smtClean="0">
                <a:solidFill>
                  <a:srgbClr val="0033CC"/>
                </a:solidFill>
              </a:rPr>
              <a:t>за № 547/33518</a:t>
            </a:r>
          </a:p>
          <a:p>
            <a:pPr marL="0" indent="0" eaLnBrk="1" hangingPunct="1">
              <a:buFont typeface="Wingdings" panose="05000000000000000000" pitchFamily="2" charset="2"/>
              <a:buNone/>
            </a:pPr>
            <a:r>
              <a:rPr lang="uk-UA" altLang="uk-UA" sz="2000" dirty="0" smtClean="0">
                <a:solidFill>
                  <a:srgbClr val="0033CC"/>
                </a:solidFill>
                <a:latin typeface="Times New Roman" panose="02020603050405020304" pitchFamily="18" charset="0"/>
                <a:cs typeface="Times New Roman" panose="02020603050405020304" pitchFamily="18" charset="0"/>
              </a:rPr>
              <a:t>Цей наказ набирає чинності з </a:t>
            </a:r>
            <a:r>
              <a:rPr lang="uk-UA" altLang="uk-UA" sz="2000" dirty="0" smtClean="0">
                <a:solidFill>
                  <a:srgbClr val="FF0000"/>
                </a:solidFill>
                <a:latin typeface="Times New Roman" panose="02020603050405020304" pitchFamily="18" charset="0"/>
                <a:cs typeface="Times New Roman" panose="02020603050405020304" pitchFamily="18" charset="0"/>
              </a:rPr>
              <a:t>01 липня 2019 року</a:t>
            </a:r>
            <a:r>
              <a:rPr lang="uk-UA" altLang="uk-UA" sz="2000" dirty="0" smtClean="0">
                <a:solidFill>
                  <a:srgbClr val="0033CC"/>
                </a:solidFill>
                <a:latin typeface="Times New Roman" panose="02020603050405020304" pitchFamily="18" charset="0"/>
                <a:cs typeface="Times New Roman" panose="02020603050405020304" pitchFamily="18" charset="0"/>
              </a:rPr>
              <a:t>, але не раніше дня його офіційного опублікування.</a:t>
            </a:r>
            <a:endParaRPr lang="uk-UA" altLang="uk-UA" sz="2000" b="1" dirty="0" smtClean="0">
              <a:solidFill>
                <a:srgbClr val="0033CC"/>
              </a:solidFill>
              <a:latin typeface="Times New Roman" panose="02020603050405020304" pitchFamily="18" charset="0"/>
              <a:cs typeface="Times New Roman" panose="02020603050405020304" pitchFamily="18" charset="0"/>
            </a:endParaRPr>
          </a:p>
          <a:p>
            <a:pPr marL="0" indent="0" eaLnBrk="1" hangingPunct="1">
              <a:buFont typeface="Wingdings" panose="05000000000000000000" pitchFamily="2" charset="2"/>
              <a:buNone/>
            </a:pPr>
            <a:endParaRPr lang="uk-UA" altLang="uk-UA" sz="2000" b="1" dirty="0" smtClean="0">
              <a:solidFill>
                <a:srgbClr val="0033CC"/>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a:xfrm>
            <a:off x="1066800" y="404813"/>
            <a:ext cx="7010400" cy="838200"/>
          </a:xfrm>
        </p:spPr>
        <p:txBody>
          <a:bodyPr rtlCol="0">
            <a:normAutofit fontScale="90000"/>
          </a:bodyPr>
          <a:lstStyle/>
          <a:p>
            <a:pPr eaLnBrk="1" fontAlgn="auto" hangingPunct="1">
              <a:spcAft>
                <a:spcPts val="0"/>
              </a:spcAft>
              <a:defRPr/>
            </a:pPr>
            <a:r>
              <a:rPr lang="uk-UA" altLang="uk-UA" sz="3600" dirty="0" smtClean="0">
                <a:solidFill>
                  <a:srgbClr val="7030A0"/>
                </a:solidFill>
              </a:rPr>
              <a:t>Наказ </a:t>
            </a:r>
            <a:br>
              <a:rPr lang="uk-UA" altLang="uk-UA" sz="3600" dirty="0" smtClean="0">
                <a:solidFill>
                  <a:srgbClr val="7030A0"/>
                </a:solidFill>
              </a:rPr>
            </a:br>
            <a:r>
              <a:rPr lang="uk-UA" altLang="uk-UA" sz="3600" dirty="0" smtClean="0">
                <a:solidFill>
                  <a:srgbClr val="7030A0"/>
                </a:solidFill>
              </a:rPr>
              <a:t>Міністерства освіти і науки України</a:t>
            </a:r>
          </a:p>
        </p:txBody>
      </p:sp>
      <p:sp>
        <p:nvSpPr>
          <p:cNvPr id="13315" name="Объект 2"/>
          <p:cNvSpPr>
            <a:spLocks noGrp="1"/>
          </p:cNvSpPr>
          <p:nvPr>
            <p:ph idx="1"/>
          </p:nvPr>
        </p:nvSpPr>
        <p:spPr>
          <a:xfrm>
            <a:off x="827089" y="1211263"/>
            <a:ext cx="8209408" cy="4708525"/>
          </a:xfrm>
        </p:spPr>
        <p:txBody>
          <a:bodyPr/>
          <a:lstStyle/>
          <a:p>
            <a:pPr marL="0" indent="0" algn="ctr" eaLnBrk="1" hangingPunct="1">
              <a:buFont typeface="Wingdings" panose="05000000000000000000" pitchFamily="2" charset="2"/>
              <a:buNone/>
            </a:pPr>
            <a:r>
              <a:rPr lang="ru-RU" altLang="uk-UA" b="1" dirty="0" err="1" smtClean="0">
                <a:solidFill>
                  <a:srgbClr val="00B050"/>
                </a:solidFill>
              </a:rPr>
              <a:t>від</a:t>
            </a:r>
            <a:r>
              <a:rPr lang="ru-RU" altLang="uk-UA" b="1" dirty="0" smtClean="0">
                <a:solidFill>
                  <a:srgbClr val="00B050"/>
                </a:solidFill>
              </a:rPr>
              <a:t> 23.04.2019 № 536 </a:t>
            </a:r>
          </a:p>
          <a:p>
            <a:pPr marL="0" indent="0" eaLnBrk="1" hangingPunct="1">
              <a:spcAft>
                <a:spcPts val="0"/>
              </a:spcAft>
              <a:buFont typeface="Wingdings" panose="05000000000000000000" pitchFamily="2" charset="2"/>
              <a:buNone/>
            </a:pPr>
            <a:r>
              <a:rPr lang="uk-UA" altLang="uk-UA" dirty="0" smtClean="0">
                <a:solidFill>
                  <a:srgbClr val="0033CC"/>
                </a:solidFill>
              </a:rPr>
              <a:t> Визнати таким, що втратив чинність, </a:t>
            </a:r>
            <a:r>
              <a:rPr lang="uk-UA" altLang="uk-UA" u="sng" dirty="0" smtClean="0">
                <a:solidFill>
                  <a:srgbClr val="FF0000"/>
                </a:solidFill>
                <a:hlinkClick r:id="rId2"/>
              </a:rPr>
              <a:t>наказ Міністерства освіти і науки України від 04 липня 2005 року № 397</a:t>
            </a:r>
            <a:r>
              <a:rPr lang="uk-UA" altLang="uk-UA" u="sng" dirty="0" smtClean="0">
                <a:solidFill>
                  <a:srgbClr val="FF0000"/>
                </a:solidFill>
              </a:rPr>
              <a:t> </a:t>
            </a:r>
            <a:r>
              <a:rPr lang="uk-UA" altLang="uk-UA" dirty="0" smtClean="0">
                <a:solidFill>
                  <a:srgbClr val="FF0000"/>
                </a:solidFill>
              </a:rPr>
              <a:t>«Про затвердження Положення про вечірню (змінну) школу», </a:t>
            </a:r>
            <a:r>
              <a:rPr lang="uk-UA" altLang="uk-UA" dirty="0" smtClean="0">
                <a:solidFill>
                  <a:srgbClr val="0033CC"/>
                </a:solidFill>
              </a:rPr>
              <a:t>зареєстрований в Міністерстві юстиції України </a:t>
            </a:r>
          </a:p>
          <a:p>
            <a:pPr marL="0" indent="0" eaLnBrk="1" hangingPunct="1">
              <a:spcAft>
                <a:spcPts val="0"/>
              </a:spcAft>
              <a:buFont typeface="Wingdings" panose="05000000000000000000" pitchFamily="2" charset="2"/>
              <a:buNone/>
            </a:pPr>
            <a:r>
              <a:rPr lang="uk-UA" altLang="uk-UA" dirty="0" smtClean="0">
                <a:solidFill>
                  <a:srgbClr val="0033CC"/>
                </a:solidFill>
              </a:rPr>
              <a:t>15 липня 2005 року за № 758/11038 (зі змінами).</a:t>
            </a:r>
          </a:p>
          <a:p>
            <a:pPr marL="0" indent="0" eaLnBrk="1" hangingPunct="1">
              <a:buFont typeface="Wingdings" panose="05000000000000000000" pitchFamily="2" charset="2"/>
              <a:buNone/>
            </a:pPr>
            <a:endParaRPr lang="uk-UA" altLang="uk-UA" dirty="0" smtClean="0">
              <a:solidFill>
                <a:srgbClr val="0033CC"/>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title"/>
          </p:nvPr>
        </p:nvSpPr>
        <p:spPr>
          <a:xfrm>
            <a:off x="1066800" y="304800"/>
            <a:ext cx="7010400" cy="838200"/>
          </a:xfrm>
        </p:spPr>
        <p:txBody>
          <a:bodyPr rtlCol="0">
            <a:normAutofit fontScale="90000"/>
          </a:bodyPr>
          <a:lstStyle/>
          <a:p>
            <a:pPr eaLnBrk="1" fontAlgn="auto" hangingPunct="1">
              <a:spcAft>
                <a:spcPts val="0"/>
              </a:spcAft>
              <a:defRPr/>
            </a:pPr>
            <a:r>
              <a:rPr lang="uk-UA" altLang="uk-UA" sz="3600" dirty="0" smtClean="0">
                <a:solidFill>
                  <a:srgbClr val="7030A0"/>
                </a:solidFill>
              </a:rPr>
              <a:t>Положення про інституційну форму здобуття загальної середньої освіти </a:t>
            </a:r>
          </a:p>
        </p:txBody>
      </p:sp>
      <p:sp>
        <p:nvSpPr>
          <p:cNvPr id="10243" name="Объект 2"/>
          <p:cNvSpPr>
            <a:spLocks noGrp="1"/>
          </p:cNvSpPr>
          <p:nvPr>
            <p:ph idx="1"/>
          </p:nvPr>
        </p:nvSpPr>
        <p:spPr>
          <a:xfrm>
            <a:off x="755650" y="1484313"/>
            <a:ext cx="8496300" cy="5040312"/>
          </a:xfrm>
        </p:spPr>
        <p:txBody>
          <a:bodyPr rtlCol="0">
            <a:normAutofit/>
          </a:bodyPr>
          <a:lstStyle/>
          <a:p>
            <a:pPr marL="0" indent="0" eaLnBrk="1" fontAlgn="auto" hangingPunct="1">
              <a:buClr>
                <a:schemeClr val="accent1">
                  <a:lumMod val="75000"/>
                </a:schemeClr>
              </a:buClr>
              <a:buFont typeface="Wingdings" panose="05000000000000000000" pitchFamily="2" charset="2"/>
              <a:buNone/>
              <a:defRPr/>
            </a:pPr>
            <a:r>
              <a:rPr lang="ru-RU" dirty="0" smtClean="0">
                <a:solidFill>
                  <a:srgbClr val="0033CC"/>
                </a:solidFill>
              </a:rPr>
              <a:t>  </a:t>
            </a:r>
            <a:r>
              <a:rPr lang="uk-UA" dirty="0" smtClean="0">
                <a:solidFill>
                  <a:srgbClr val="0033CC"/>
                </a:solidFill>
              </a:rPr>
              <a:t>До інституційної форми здобуття загальної середньої освіти належать </a:t>
            </a:r>
            <a:r>
              <a:rPr lang="uk-UA" dirty="0" smtClean="0">
                <a:solidFill>
                  <a:srgbClr val="FF0000"/>
                </a:solidFill>
              </a:rPr>
              <a:t>очна (денна, вечірня), заочна, дистанційна,  мережева.</a:t>
            </a:r>
          </a:p>
          <a:p>
            <a:pPr marL="0" indent="0" eaLnBrk="1" fontAlgn="auto" hangingPunct="1">
              <a:buClr>
                <a:schemeClr val="accent1">
                  <a:lumMod val="75000"/>
                </a:schemeClr>
              </a:buClr>
              <a:buNone/>
              <a:defRPr/>
            </a:pPr>
            <a:r>
              <a:rPr lang="uk-UA" dirty="0">
                <a:solidFill>
                  <a:srgbClr val="0033CC"/>
                </a:solidFill>
              </a:rPr>
              <a:t>Заклади освіти відповідно до законодавства та своїх установчих документів </a:t>
            </a:r>
            <a:r>
              <a:rPr lang="uk-UA" dirty="0">
                <a:solidFill>
                  <a:srgbClr val="FF0000"/>
                </a:solidFill>
              </a:rPr>
              <a:t>можуть створювати класи (групи) з денною, вечірньою, заочною, дистанційною формами</a:t>
            </a:r>
            <a:r>
              <a:rPr lang="uk-UA" dirty="0"/>
              <a:t> </a:t>
            </a:r>
            <a:r>
              <a:rPr lang="uk-UA" dirty="0">
                <a:solidFill>
                  <a:srgbClr val="0033CC"/>
                </a:solidFill>
              </a:rPr>
              <a:t>здобуття освіти, укладати договори про організацію </a:t>
            </a:r>
            <a:r>
              <a:rPr lang="uk-UA" dirty="0">
                <a:solidFill>
                  <a:srgbClr val="FF0000"/>
                </a:solidFill>
              </a:rPr>
              <a:t>мережевої форми </a:t>
            </a:r>
            <a:r>
              <a:rPr lang="uk-UA" dirty="0">
                <a:solidFill>
                  <a:srgbClr val="0033CC"/>
                </a:solidFill>
              </a:rPr>
              <a:t>здобуття освіти з іншими суб’єктами освітньої діяльності.</a:t>
            </a:r>
          </a:p>
          <a:p>
            <a:pPr marL="0" indent="0" eaLnBrk="1" fontAlgn="auto" hangingPunct="1">
              <a:buClr>
                <a:schemeClr val="accent1">
                  <a:lumMod val="75000"/>
                </a:schemeClr>
              </a:buClr>
              <a:buNone/>
              <a:defRPr/>
            </a:pPr>
            <a:r>
              <a:rPr lang="uk-UA" u="sng" dirty="0">
                <a:solidFill>
                  <a:srgbClr val="0033CC"/>
                </a:solidFill>
              </a:rPr>
              <a:t>Інформація про форми здобуття освіти, що </a:t>
            </a:r>
            <a:r>
              <a:rPr lang="uk-UA" u="sng" dirty="0" smtClean="0">
                <a:solidFill>
                  <a:srgbClr val="0033CC"/>
                </a:solidFill>
              </a:rPr>
              <a:t> забезпечуються </a:t>
            </a:r>
            <a:r>
              <a:rPr lang="uk-UA" u="sng" dirty="0">
                <a:solidFill>
                  <a:srgbClr val="0033CC"/>
                </a:solidFill>
              </a:rPr>
              <a:t>закладами освіти, оприлюднюється на їх веб-сайтах (за їх відсутності - на веб-сайтах засновників).</a:t>
            </a:r>
          </a:p>
          <a:p>
            <a:pPr marL="0" indent="0" eaLnBrk="1" fontAlgn="auto" hangingPunct="1">
              <a:buClr>
                <a:schemeClr val="accent1">
                  <a:lumMod val="75000"/>
                </a:schemeClr>
              </a:buClr>
              <a:buFont typeface="Wingdings" panose="05000000000000000000" pitchFamily="2" charset="2"/>
              <a:buNone/>
              <a:defRPr/>
            </a:pPr>
            <a:endParaRPr lang="uk-UA" dirty="0" smtClean="0">
              <a:solidFill>
                <a:srgbClr val="FF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головок 1"/>
          <p:cNvSpPr>
            <a:spLocks noGrp="1"/>
          </p:cNvSpPr>
          <p:nvPr>
            <p:ph type="title"/>
          </p:nvPr>
        </p:nvSpPr>
        <p:spPr>
          <a:xfrm>
            <a:off x="1066800" y="476250"/>
            <a:ext cx="7010400" cy="838200"/>
          </a:xfrm>
        </p:spPr>
        <p:txBody>
          <a:bodyPr rtlCol="0">
            <a:normAutofit fontScale="90000"/>
          </a:bodyPr>
          <a:lstStyle/>
          <a:p>
            <a:pPr eaLnBrk="1" fontAlgn="auto" hangingPunct="1">
              <a:spcAft>
                <a:spcPts val="0"/>
              </a:spcAft>
              <a:defRPr/>
            </a:pPr>
            <a:r>
              <a:rPr lang="uk-UA" altLang="uk-UA" sz="3600" dirty="0" smtClean="0">
                <a:solidFill>
                  <a:srgbClr val="7030A0"/>
                </a:solidFill>
              </a:rPr>
              <a:t>Положення про інституційну форму здобуття загальної середньої освіти </a:t>
            </a:r>
          </a:p>
        </p:txBody>
      </p:sp>
      <p:sp>
        <p:nvSpPr>
          <p:cNvPr id="12291" name="Объект 2"/>
          <p:cNvSpPr>
            <a:spLocks noGrp="1"/>
          </p:cNvSpPr>
          <p:nvPr>
            <p:ph idx="1"/>
          </p:nvPr>
        </p:nvSpPr>
        <p:spPr>
          <a:xfrm>
            <a:off x="792163" y="1484313"/>
            <a:ext cx="8351837" cy="4895850"/>
          </a:xfrm>
        </p:spPr>
        <p:txBody>
          <a:bodyPr rtlCol="0">
            <a:normAutofit lnSpcReduction="10000"/>
          </a:bodyPr>
          <a:lstStyle/>
          <a:p>
            <a:pPr marL="0" indent="0" eaLnBrk="1" fontAlgn="auto" hangingPunct="1">
              <a:buClr>
                <a:schemeClr val="accent1">
                  <a:lumMod val="75000"/>
                </a:schemeClr>
              </a:buClr>
              <a:buFont typeface="Wingdings" panose="05000000000000000000" pitchFamily="2" charset="2"/>
              <a:buNone/>
              <a:defRPr/>
            </a:pPr>
            <a:r>
              <a:rPr lang="ru-RU" altLang="uk-UA" sz="2800" b="1" dirty="0" smtClean="0">
                <a:solidFill>
                  <a:srgbClr val="0033CC"/>
                </a:solidFill>
              </a:rPr>
              <a:t>II. </a:t>
            </a:r>
            <a:r>
              <a:rPr lang="uk-UA" altLang="uk-UA" sz="2800" b="1" dirty="0" smtClean="0">
                <a:solidFill>
                  <a:srgbClr val="0033CC"/>
                </a:solidFill>
              </a:rPr>
              <a:t>Очна (денна, вечірня) </a:t>
            </a:r>
            <a:r>
              <a:rPr lang="uk-UA" altLang="uk-UA" b="1" dirty="0" smtClean="0">
                <a:solidFill>
                  <a:srgbClr val="0033CC"/>
                </a:solidFill>
              </a:rPr>
              <a:t>форма здобуття загальної середньої освіти</a:t>
            </a:r>
          </a:p>
          <a:p>
            <a:pPr marL="0" indent="0" eaLnBrk="1" fontAlgn="auto" hangingPunct="1">
              <a:buClr>
                <a:schemeClr val="accent1">
                  <a:lumMod val="75000"/>
                </a:schemeClr>
              </a:buClr>
              <a:buFont typeface="Wingdings" panose="05000000000000000000" pitchFamily="2" charset="2"/>
              <a:buNone/>
              <a:defRPr/>
            </a:pPr>
            <a:endParaRPr lang="uk-UA" altLang="uk-UA" sz="800" dirty="0" smtClean="0">
              <a:solidFill>
                <a:srgbClr val="0033CC"/>
              </a:solidFill>
            </a:endParaRPr>
          </a:p>
          <a:p>
            <a:pPr marL="0" indent="0" eaLnBrk="1" fontAlgn="auto" hangingPunct="1">
              <a:buClr>
                <a:schemeClr val="accent1">
                  <a:lumMod val="75000"/>
                </a:schemeClr>
              </a:buClr>
              <a:buFont typeface="Wingdings" panose="05000000000000000000" pitchFamily="2" charset="2"/>
              <a:buNone/>
              <a:defRPr/>
            </a:pPr>
            <a:r>
              <a:rPr lang="uk-UA" altLang="uk-UA" dirty="0" smtClean="0">
                <a:solidFill>
                  <a:srgbClr val="0033CC"/>
                </a:solidFill>
              </a:rPr>
              <a:t>Здобуття загальної середньої освіти </a:t>
            </a:r>
            <a:r>
              <a:rPr lang="uk-UA" altLang="uk-UA" dirty="0" smtClean="0">
                <a:solidFill>
                  <a:srgbClr val="FF0000"/>
                </a:solidFill>
              </a:rPr>
              <a:t>за денною </a:t>
            </a:r>
            <a:r>
              <a:rPr lang="uk-UA" altLang="uk-UA" dirty="0" smtClean="0">
                <a:solidFill>
                  <a:srgbClr val="0033CC"/>
                </a:solidFill>
              </a:rPr>
              <a:t>формою може бути організовано для осіб, як правило, </a:t>
            </a:r>
            <a:r>
              <a:rPr lang="uk-UA" altLang="uk-UA" dirty="0" smtClean="0">
                <a:solidFill>
                  <a:srgbClr val="FF0000"/>
                </a:solidFill>
              </a:rPr>
              <a:t>віком від 6 років, які навчаються у 1-11 (12) класах</a:t>
            </a:r>
            <a:r>
              <a:rPr lang="uk-UA" altLang="uk-UA" dirty="0" smtClean="0">
                <a:solidFill>
                  <a:srgbClr val="0033CC"/>
                </a:solidFill>
              </a:rPr>
              <a:t>.</a:t>
            </a:r>
          </a:p>
          <a:p>
            <a:pPr marL="0" indent="0" eaLnBrk="1" fontAlgn="auto" hangingPunct="1">
              <a:buClr>
                <a:schemeClr val="accent1">
                  <a:lumMod val="75000"/>
                </a:schemeClr>
              </a:buClr>
              <a:buFont typeface="Wingdings" panose="05000000000000000000" pitchFamily="2" charset="2"/>
              <a:buNone/>
              <a:defRPr/>
            </a:pPr>
            <a:endParaRPr lang="uk-UA" altLang="uk-UA" sz="800" dirty="0" smtClean="0">
              <a:solidFill>
                <a:srgbClr val="0033CC"/>
              </a:solidFill>
            </a:endParaRPr>
          </a:p>
          <a:p>
            <a:pPr marL="0" indent="0" eaLnBrk="1" fontAlgn="auto" hangingPunct="1">
              <a:buClr>
                <a:schemeClr val="accent1">
                  <a:lumMod val="75000"/>
                </a:schemeClr>
              </a:buClr>
              <a:buFont typeface="Wingdings" panose="05000000000000000000" pitchFamily="2" charset="2"/>
              <a:buNone/>
              <a:defRPr/>
            </a:pPr>
            <a:r>
              <a:rPr lang="uk-UA" altLang="uk-UA" dirty="0" smtClean="0">
                <a:solidFill>
                  <a:srgbClr val="0033CC"/>
                </a:solidFill>
              </a:rPr>
              <a:t>Здобуття </a:t>
            </a:r>
            <a:r>
              <a:rPr lang="uk-UA" altLang="uk-UA" dirty="0" smtClean="0">
                <a:solidFill>
                  <a:srgbClr val="FF0000"/>
                </a:solidFill>
              </a:rPr>
              <a:t>базової </a:t>
            </a:r>
            <a:r>
              <a:rPr lang="uk-UA" altLang="uk-UA" dirty="0" smtClean="0">
                <a:solidFill>
                  <a:srgbClr val="0033CC"/>
                </a:solidFill>
              </a:rPr>
              <a:t>середньої</a:t>
            </a:r>
            <a:r>
              <a:rPr lang="uk-UA" altLang="uk-UA" dirty="0" smtClean="0">
                <a:solidFill>
                  <a:srgbClr val="FF0000"/>
                </a:solidFill>
              </a:rPr>
              <a:t> та профільної </a:t>
            </a:r>
            <a:r>
              <a:rPr lang="uk-UA" altLang="uk-UA" dirty="0" smtClean="0">
                <a:solidFill>
                  <a:srgbClr val="0033CC"/>
                </a:solidFill>
              </a:rPr>
              <a:t>загальної середньої освіти за </a:t>
            </a:r>
            <a:r>
              <a:rPr lang="uk-UA" altLang="uk-UA" dirty="0" smtClean="0">
                <a:solidFill>
                  <a:srgbClr val="FF0000"/>
                </a:solidFill>
              </a:rPr>
              <a:t>вечірньою</a:t>
            </a:r>
            <a:r>
              <a:rPr lang="uk-UA" altLang="uk-UA" dirty="0" smtClean="0">
                <a:solidFill>
                  <a:srgbClr val="0033CC"/>
                </a:solidFill>
              </a:rPr>
              <a:t> формою може бути організовано для осіб </a:t>
            </a:r>
            <a:r>
              <a:rPr lang="uk-UA" altLang="uk-UA" dirty="0" smtClean="0">
                <a:solidFill>
                  <a:srgbClr val="FF0000"/>
                </a:solidFill>
              </a:rPr>
              <a:t>віком від 14 років</a:t>
            </a:r>
            <a:r>
              <a:rPr lang="uk-UA" altLang="uk-UA" dirty="0" smtClean="0">
                <a:solidFill>
                  <a:srgbClr val="0033CC"/>
                </a:solidFill>
              </a:rPr>
              <a:t>, які завершили здобуття початкової освіти. </a:t>
            </a:r>
            <a:r>
              <a:rPr lang="uk-UA" altLang="uk-UA" i="1" dirty="0" smtClean="0">
                <a:solidFill>
                  <a:srgbClr val="0033CC"/>
                </a:solidFill>
              </a:rPr>
              <a:t>Заклади освіти організовують здобуття освіти за вечірньою формою незалежно від місця проживання здобувачів освіти</a:t>
            </a:r>
            <a:r>
              <a:rPr lang="uk-UA" altLang="uk-UA" dirty="0" smtClean="0">
                <a:solidFill>
                  <a:srgbClr val="0033CC"/>
                </a:solidFill>
              </a:rPr>
              <a:t>.</a:t>
            </a:r>
          </a:p>
          <a:p>
            <a:pPr marL="0" indent="0" eaLnBrk="1" fontAlgn="auto" hangingPunct="1">
              <a:buClr>
                <a:schemeClr val="accent1">
                  <a:lumMod val="75000"/>
                </a:schemeClr>
              </a:buClr>
              <a:buFont typeface="Wingdings" panose="05000000000000000000" pitchFamily="2" charset="2"/>
              <a:buNone/>
              <a:defRPr/>
            </a:pPr>
            <a:endParaRPr lang="uk-UA" altLang="uk-UA" dirty="0" smtClean="0">
              <a:solidFill>
                <a:srgbClr val="FF0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a:xfrm>
            <a:off x="1066800" y="476250"/>
            <a:ext cx="7010400" cy="838200"/>
          </a:xfrm>
        </p:spPr>
        <p:txBody>
          <a:bodyPr rtlCol="0">
            <a:normAutofit fontScale="90000"/>
          </a:bodyPr>
          <a:lstStyle/>
          <a:p>
            <a:pPr eaLnBrk="1" fontAlgn="auto" hangingPunct="1">
              <a:spcAft>
                <a:spcPts val="0"/>
              </a:spcAft>
              <a:defRPr/>
            </a:pPr>
            <a:r>
              <a:rPr lang="uk-UA" altLang="uk-UA" sz="3600" dirty="0" smtClean="0">
                <a:solidFill>
                  <a:srgbClr val="7030A0"/>
                </a:solidFill>
              </a:rPr>
              <a:t>Положення про інституційну форму здобуття загальної середньої освіти </a:t>
            </a:r>
          </a:p>
        </p:txBody>
      </p:sp>
      <p:sp>
        <p:nvSpPr>
          <p:cNvPr id="16387" name="Объект 2"/>
          <p:cNvSpPr>
            <a:spLocks noGrp="1"/>
          </p:cNvSpPr>
          <p:nvPr>
            <p:ph idx="1"/>
          </p:nvPr>
        </p:nvSpPr>
        <p:spPr>
          <a:xfrm>
            <a:off x="792163" y="1557338"/>
            <a:ext cx="8351837" cy="4895850"/>
          </a:xfrm>
        </p:spPr>
        <p:txBody>
          <a:bodyPr/>
          <a:lstStyle/>
          <a:p>
            <a:pPr marL="0" indent="0" eaLnBrk="1" hangingPunct="1">
              <a:buFont typeface="Wingdings" panose="05000000000000000000" pitchFamily="2" charset="2"/>
              <a:buNone/>
            </a:pPr>
            <a:r>
              <a:rPr lang="ru-RU" altLang="uk-UA" sz="2800" b="1" smtClean="0">
                <a:solidFill>
                  <a:srgbClr val="0033CC"/>
                </a:solidFill>
              </a:rPr>
              <a:t>III. </a:t>
            </a:r>
            <a:r>
              <a:rPr lang="uk-UA" altLang="uk-UA" sz="2800" b="1" smtClean="0">
                <a:solidFill>
                  <a:srgbClr val="0033CC"/>
                </a:solidFill>
              </a:rPr>
              <a:t>Заочна форма здобуття освіти</a:t>
            </a:r>
          </a:p>
          <a:p>
            <a:pPr marL="0" indent="0" eaLnBrk="1" hangingPunct="1">
              <a:buFont typeface="Wingdings" panose="05000000000000000000" pitchFamily="2" charset="2"/>
              <a:buNone/>
            </a:pPr>
            <a:endParaRPr lang="uk-UA" altLang="uk-UA" sz="800" b="1" smtClean="0">
              <a:solidFill>
                <a:srgbClr val="0033CC"/>
              </a:solidFill>
            </a:endParaRPr>
          </a:p>
          <a:p>
            <a:pPr marL="0" indent="0" eaLnBrk="1" hangingPunct="1">
              <a:buFont typeface="Wingdings" panose="05000000000000000000" pitchFamily="2" charset="2"/>
              <a:buNone/>
            </a:pPr>
            <a:r>
              <a:rPr lang="uk-UA" altLang="uk-UA" sz="2800" smtClean="0">
                <a:solidFill>
                  <a:srgbClr val="0033CC"/>
                </a:solidFill>
              </a:rPr>
              <a:t>1. Здобуття базової середньої та профільної загальної середньої освіти за </a:t>
            </a:r>
            <a:r>
              <a:rPr lang="uk-UA" altLang="uk-UA" sz="2800" smtClean="0">
                <a:solidFill>
                  <a:srgbClr val="FF0000"/>
                </a:solidFill>
              </a:rPr>
              <a:t>заочною</a:t>
            </a:r>
            <a:r>
              <a:rPr lang="uk-UA" altLang="uk-UA" sz="2800" smtClean="0">
                <a:solidFill>
                  <a:srgbClr val="0033CC"/>
                </a:solidFill>
              </a:rPr>
              <a:t> формою може бути організовано для осіб </a:t>
            </a:r>
            <a:r>
              <a:rPr lang="uk-UA" altLang="uk-UA" sz="2800" smtClean="0">
                <a:solidFill>
                  <a:srgbClr val="FF0000"/>
                </a:solidFill>
              </a:rPr>
              <a:t>віком від 14 </a:t>
            </a:r>
            <a:r>
              <a:rPr lang="uk-UA" altLang="uk-UA" sz="2800" smtClean="0">
                <a:solidFill>
                  <a:srgbClr val="0033CC"/>
                </a:solidFill>
              </a:rPr>
              <a:t>років, які завершили здобуття початкової освіти.</a:t>
            </a:r>
          </a:p>
          <a:p>
            <a:pPr marL="0" indent="0" eaLnBrk="1" hangingPunct="1">
              <a:buFont typeface="Wingdings" panose="05000000000000000000" pitchFamily="2" charset="2"/>
              <a:buNone/>
            </a:pPr>
            <a:endParaRPr lang="uk-UA" altLang="uk-UA" sz="1000" smtClean="0">
              <a:solidFill>
                <a:srgbClr val="0033CC"/>
              </a:solidFill>
            </a:endParaRPr>
          </a:p>
          <a:p>
            <a:pPr marL="0" indent="0" eaLnBrk="1" hangingPunct="1">
              <a:buFont typeface="Wingdings" panose="05000000000000000000" pitchFamily="2" charset="2"/>
              <a:buNone/>
            </a:pPr>
            <a:r>
              <a:rPr lang="uk-UA" altLang="uk-UA" sz="2800" i="1" smtClean="0">
                <a:solidFill>
                  <a:srgbClr val="0033CC"/>
                </a:solidFill>
              </a:rPr>
              <a:t>Заклади освіти організовують здобуття освіти за заочною формою незалежно від місця проживання здобувачів освіти.</a:t>
            </a:r>
          </a:p>
          <a:p>
            <a:pPr marL="0" indent="0" eaLnBrk="1" hangingPunct="1">
              <a:buFont typeface="Wingdings" panose="05000000000000000000" pitchFamily="2" charset="2"/>
              <a:buNone/>
            </a:pPr>
            <a:endParaRPr lang="uk-UA" altLang="uk-UA" sz="2800" smtClean="0">
              <a:solidFill>
                <a:srgbClr val="0033CC"/>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Заголовок 1"/>
          <p:cNvSpPr>
            <a:spLocks noGrp="1"/>
          </p:cNvSpPr>
          <p:nvPr>
            <p:ph type="title"/>
          </p:nvPr>
        </p:nvSpPr>
        <p:spPr>
          <a:xfrm>
            <a:off x="1066800" y="476250"/>
            <a:ext cx="7010400" cy="838200"/>
          </a:xfrm>
        </p:spPr>
        <p:txBody>
          <a:bodyPr rtlCol="0">
            <a:normAutofit fontScale="90000"/>
          </a:bodyPr>
          <a:lstStyle/>
          <a:p>
            <a:pPr eaLnBrk="1" fontAlgn="auto" hangingPunct="1">
              <a:spcAft>
                <a:spcPts val="0"/>
              </a:spcAft>
              <a:defRPr/>
            </a:pPr>
            <a:r>
              <a:rPr lang="uk-UA" altLang="uk-UA" sz="3600" dirty="0" smtClean="0">
                <a:solidFill>
                  <a:srgbClr val="7030A0"/>
                </a:solidFill>
              </a:rPr>
              <a:t>Положення про інституційну форму здобуття загальної середньої освіти </a:t>
            </a:r>
          </a:p>
        </p:txBody>
      </p:sp>
      <p:sp>
        <p:nvSpPr>
          <p:cNvPr id="14339" name="Объект 2"/>
          <p:cNvSpPr>
            <a:spLocks noGrp="1"/>
          </p:cNvSpPr>
          <p:nvPr>
            <p:ph idx="1"/>
          </p:nvPr>
        </p:nvSpPr>
        <p:spPr>
          <a:xfrm>
            <a:off x="827088" y="1341438"/>
            <a:ext cx="8424862" cy="5183187"/>
          </a:xfrm>
        </p:spPr>
        <p:txBody>
          <a:bodyPr rtlCol="0">
            <a:normAutofit lnSpcReduction="10000"/>
          </a:bodyPr>
          <a:lstStyle/>
          <a:p>
            <a:pPr marL="0" indent="0" eaLnBrk="1" fontAlgn="auto" hangingPunct="1">
              <a:buClr>
                <a:schemeClr val="accent1">
                  <a:lumMod val="75000"/>
                </a:schemeClr>
              </a:buClr>
              <a:buFont typeface="Wingdings" panose="05000000000000000000" pitchFamily="2" charset="2"/>
              <a:buNone/>
              <a:defRPr/>
            </a:pPr>
            <a:r>
              <a:rPr lang="uk-UA" altLang="uk-UA" sz="2800" b="1" dirty="0" smtClean="0">
                <a:solidFill>
                  <a:srgbClr val="0033CC"/>
                </a:solidFill>
              </a:rPr>
              <a:t>IV. Дистанційна форма здобуття освіти</a:t>
            </a:r>
          </a:p>
          <a:p>
            <a:pPr marL="0" indent="0" eaLnBrk="1" fontAlgn="auto" hangingPunct="1">
              <a:buClr>
                <a:schemeClr val="accent1">
                  <a:lumMod val="75000"/>
                </a:schemeClr>
              </a:buClr>
              <a:buFont typeface="Wingdings" panose="05000000000000000000" pitchFamily="2" charset="2"/>
              <a:buNone/>
              <a:defRPr/>
            </a:pPr>
            <a:r>
              <a:rPr lang="uk-UA" altLang="uk-UA" dirty="0" smtClean="0">
                <a:solidFill>
                  <a:srgbClr val="0033CC"/>
                </a:solidFill>
              </a:rPr>
              <a:t>1. Дистанційне навчання може бути реалізовано шляхом застосування дистанційної форми як окремої форми здобуття освіти або використання технологій дистанційного навчання для забезпечення навчання за різними формами здобуття освіти, їх поєднання.</a:t>
            </a:r>
          </a:p>
          <a:p>
            <a:pPr marL="0" indent="0" eaLnBrk="1" fontAlgn="auto" hangingPunct="1">
              <a:buClr>
                <a:schemeClr val="accent1">
                  <a:lumMod val="75000"/>
                </a:schemeClr>
              </a:buClr>
              <a:buFont typeface="Wingdings" panose="05000000000000000000" pitchFamily="2" charset="2"/>
              <a:buNone/>
              <a:defRPr/>
            </a:pPr>
            <a:r>
              <a:rPr lang="uk-UA" altLang="uk-UA" dirty="0" smtClean="0">
                <a:solidFill>
                  <a:srgbClr val="0033CC"/>
                </a:solidFill>
              </a:rPr>
              <a:t>2. Рішення про організацію здобуття освіти за дистанційною формою у закладі освіти ухвалюється </a:t>
            </a:r>
            <a:r>
              <a:rPr lang="uk-UA" altLang="uk-UA" dirty="0" smtClean="0">
                <a:solidFill>
                  <a:srgbClr val="FF0000"/>
                </a:solidFill>
              </a:rPr>
              <a:t>з урахуванням необхідних матеріально-технічних, кадрових та інших ресурсів</a:t>
            </a:r>
            <a:r>
              <a:rPr lang="uk-UA" altLang="uk-UA" dirty="0" smtClean="0">
                <a:solidFill>
                  <a:srgbClr val="0033CC"/>
                </a:solidFill>
              </a:rPr>
              <a:t>.</a:t>
            </a:r>
          </a:p>
          <a:p>
            <a:pPr marL="0" indent="0" eaLnBrk="1" fontAlgn="auto" hangingPunct="1">
              <a:spcAft>
                <a:spcPts val="0"/>
              </a:spcAft>
              <a:buClr>
                <a:schemeClr val="accent1">
                  <a:lumMod val="75000"/>
                </a:schemeClr>
              </a:buClr>
              <a:buFont typeface="Wingdings" panose="05000000000000000000" pitchFamily="2" charset="2"/>
              <a:buNone/>
              <a:defRPr/>
            </a:pPr>
            <a:r>
              <a:rPr lang="uk-UA" altLang="uk-UA" sz="1800" dirty="0" smtClean="0">
                <a:solidFill>
                  <a:srgbClr val="0033CC"/>
                </a:solidFill>
              </a:rPr>
              <a:t>Порядок організації освітнього процесу за дистанційною формою здобуття освіти визначається </a:t>
            </a:r>
            <a:r>
              <a:rPr lang="uk-UA" altLang="uk-UA" sz="1800" u="sng" dirty="0" smtClean="0">
                <a:solidFill>
                  <a:srgbClr val="0033CC"/>
                </a:solidFill>
                <a:hlinkClick r:id="rId2"/>
              </a:rPr>
              <a:t>Положенням про дистанційне навчання</a:t>
            </a:r>
            <a:r>
              <a:rPr lang="uk-UA" altLang="uk-UA" sz="1600" dirty="0" smtClean="0">
                <a:solidFill>
                  <a:srgbClr val="0033CC"/>
                </a:solidFill>
              </a:rPr>
              <a:t>, </a:t>
            </a:r>
            <a:r>
              <a:rPr lang="uk-UA" altLang="uk-UA" sz="1200" dirty="0" smtClean="0">
                <a:solidFill>
                  <a:srgbClr val="0033CC"/>
                </a:solidFill>
              </a:rPr>
              <a:t>затвердженим наказом Міністерства освіти і науки України від 25 квітня 2013 року № 466, зареєстрованим в Міністерстві юстиції України 30 квітня 2013 року </a:t>
            </a:r>
          </a:p>
          <a:p>
            <a:pPr marL="0" indent="0" eaLnBrk="1" fontAlgn="auto" hangingPunct="1">
              <a:spcAft>
                <a:spcPts val="0"/>
              </a:spcAft>
              <a:buClr>
                <a:schemeClr val="accent1">
                  <a:lumMod val="75000"/>
                </a:schemeClr>
              </a:buClr>
              <a:buFont typeface="Wingdings" panose="05000000000000000000" pitchFamily="2" charset="2"/>
              <a:buNone/>
              <a:defRPr/>
            </a:pPr>
            <a:r>
              <a:rPr lang="uk-UA" altLang="uk-UA" sz="1200" dirty="0" smtClean="0">
                <a:solidFill>
                  <a:srgbClr val="0033CC"/>
                </a:solidFill>
              </a:rPr>
              <a:t>за № 703/23235 (зі змінами).</a:t>
            </a:r>
          </a:p>
          <a:p>
            <a:pPr marL="0" indent="0" eaLnBrk="1" fontAlgn="auto" hangingPunct="1">
              <a:buClr>
                <a:schemeClr val="accent1">
                  <a:lumMod val="75000"/>
                </a:schemeClr>
              </a:buClr>
              <a:buFont typeface="Wingdings" panose="05000000000000000000" pitchFamily="2" charset="2"/>
              <a:buNone/>
              <a:defRPr/>
            </a:pPr>
            <a:endParaRPr lang="uk-UA" altLang="uk-UA" sz="2800" dirty="0" smtClean="0">
              <a:solidFill>
                <a:srgbClr val="0033CC"/>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араллакс">
  <a:themeElements>
    <a:clrScheme name="Параллакс">
      <a:dk1>
        <a:sysClr val="windowText" lastClr="000000"/>
      </a:dk1>
      <a:lt1>
        <a:sysClr val="window" lastClr="FFFFFF"/>
      </a:lt1>
      <a:dk2>
        <a:srgbClr val="212121"/>
      </a:dk2>
      <a:lt2>
        <a:srgbClr val="EBEBEB"/>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Параллакс">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Параллакс">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xmlns="" name="Parallax" id="{3388167B-A2EB-4685-9635-1831D9AEF8C4}" vid="{4F7A876A-7598-49CA-AFC8-8EDA2551E4A7}"/>
    </a:ext>
  </a:ext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TM03457496[[fn=Параллакс]]</Template>
  <TotalTime>5888</TotalTime>
  <Words>1450</Words>
  <Application>Microsoft Office PowerPoint</Application>
  <PresentationFormat>Экран (4:3)</PresentationFormat>
  <Paragraphs>125</Paragraphs>
  <Slides>23</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23</vt:i4>
      </vt:variant>
    </vt:vector>
  </HeadingPairs>
  <TitlesOfParts>
    <vt:vector size="24" baseType="lpstr">
      <vt:lpstr>Параллакс</vt:lpstr>
      <vt:lpstr>Про законодавчо-нормативне забезпечення 2019/2020  навчального року</vt:lpstr>
      <vt:lpstr>Наказ  Міністерства освіти і науки України</vt:lpstr>
      <vt:lpstr>Закон України «Про освіту»</vt:lpstr>
      <vt:lpstr>Наказ  Міністерства освіти і науки України</vt:lpstr>
      <vt:lpstr>Наказ  Міністерства освіти і науки України</vt:lpstr>
      <vt:lpstr>Положення про інституційну форму здобуття загальної середньої освіти </vt:lpstr>
      <vt:lpstr>Положення про інституційну форму здобуття загальної середньої освіти </vt:lpstr>
      <vt:lpstr>Положення про інституційну форму здобуття загальної середньої освіти </vt:lpstr>
      <vt:lpstr>Положення про інституційну форму здобуття загальної середньої освіти </vt:lpstr>
      <vt:lpstr>Положення про інституційну форму здобуття загальної середньої освіти </vt:lpstr>
      <vt:lpstr>Наказ  Міністерства освіти і науки України</vt:lpstr>
      <vt:lpstr>Наказ  Міністерства освіти і науки України</vt:lpstr>
      <vt:lpstr>Положення про індивідуальну форму здобуття загальної середньої освіти</vt:lpstr>
      <vt:lpstr>Положення про індивідуальну форму здобуття загальної середньої освіти</vt:lpstr>
      <vt:lpstr>Положення про індивідуальну форму здобуття загальної середньої освіти</vt:lpstr>
      <vt:lpstr>Положення про індивідуальну форму здобуття загальної середньої освіти</vt:lpstr>
      <vt:lpstr>Положення про індивідуальну форму здобуття загальної середньої освіти</vt:lpstr>
      <vt:lpstr>Лист  Міністерства освіти і науки України</vt:lpstr>
      <vt:lpstr>Наказ   Міністерства освіти і науки України</vt:lpstr>
      <vt:lpstr>Наказ   Міністерства освіти і науки України</vt:lpstr>
      <vt:lpstr>Лист  Міністерства освіти і науки України</vt:lpstr>
      <vt:lpstr>Лист  Міністерства освіти і науки України</vt:lpstr>
      <vt:lpstr>Презентация PowerPoint</vt:lpstr>
    </vt:vector>
  </TitlesOfParts>
  <Company>SI&amp;Co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 вивчення питання  щодо організації та проведення  атестації педагогічних працівників  у районних (міських) відділах освіти Харківської області</dc:title>
  <dc:creator>Galina Vladimirovna</dc:creator>
  <cp:lastModifiedBy>Asrock</cp:lastModifiedBy>
  <cp:revision>197</cp:revision>
  <cp:lastPrinted>2019-09-24T19:17:06Z</cp:lastPrinted>
  <dcterms:created xsi:type="dcterms:W3CDTF">2011-10-18T09:54:45Z</dcterms:created>
  <dcterms:modified xsi:type="dcterms:W3CDTF">2019-10-14T10:50:28Z</dcterms:modified>
</cp:coreProperties>
</file>